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19" r:id="rId2"/>
    <p:sldMasterId id="2147483731" r:id="rId3"/>
    <p:sldMasterId id="2147483744" r:id="rId4"/>
    <p:sldMasterId id="2147483809" r:id="rId5"/>
  </p:sldMasterIdLst>
  <p:notesMasterIdLst>
    <p:notesMasterId r:id="rId28"/>
  </p:notesMasterIdLst>
  <p:sldIdLst>
    <p:sldId id="502" r:id="rId6"/>
    <p:sldId id="307" r:id="rId7"/>
    <p:sldId id="325" r:id="rId8"/>
    <p:sldId id="376" r:id="rId9"/>
    <p:sldId id="295" r:id="rId10"/>
    <p:sldId id="377" r:id="rId11"/>
    <p:sldId id="378" r:id="rId12"/>
    <p:sldId id="326" r:id="rId13"/>
    <p:sldId id="298" r:id="rId14"/>
    <p:sldId id="327" r:id="rId15"/>
    <p:sldId id="329" r:id="rId16"/>
    <p:sldId id="328" r:id="rId17"/>
    <p:sldId id="379" r:id="rId18"/>
    <p:sldId id="309" r:id="rId19"/>
    <p:sldId id="310" r:id="rId20"/>
    <p:sldId id="304" r:id="rId21"/>
    <p:sldId id="305" r:id="rId22"/>
    <p:sldId id="315" r:id="rId23"/>
    <p:sldId id="317" r:id="rId24"/>
    <p:sldId id="256" r:id="rId25"/>
    <p:sldId id="380" r:id="rId26"/>
    <p:sldId id="3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5D545-1B8C-4164-A307-8B468E47A927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39818-9D89-42C5-9E48-07E2D3434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39818-9D89-42C5-9E48-07E2D34342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7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>
            <a:extLst>
              <a:ext uri="{FF2B5EF4-FFF2-40B4-BE49-F238E27FC236}">
                <a16:creationId xmlns:a16="http://schemas.microsoft.com/office/drawing/2014/main" id="{0C466627-167A-4E01-BC8E-7FD2177EED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4D8E5A-6F00-48AA-BDE7-343382134BD3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B89103D-64AD-4151-BBB4-94D9A164DE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F80A255-6ADB-4C1D-90BA-049B96634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>
            <a:extLst>
              <a:ext uri="{FF2B5EF4-FFF2-40B4-BE49-F238E27FC236}">
                <a16:creationId xmlns:a16="http://schemas.microsoft.com/office/drawing/2014/main" id="{33FF3297-CFDA-4E86-85E1-8A708E763C6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84BAF1-6E95-4623-B931-B287578B37D2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17DE8F1-F776-4BCA-8CF7-41F2113D79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9229CF6-40BB-4A21-8A91-98D3B717C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>
            <a:extLst>
              <a:ext uri="{FF2B5EF4-FFF2-40B4-BE49-F238E27FC236}">
                <a16:creationId xmlns:a16="http://schemas.microsoft.com/office/drawing/2014/main" id="{74C89821-D92F-4A62-A798-9802765B460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CEF91-305D-4996-A00F-FD49747DEAF7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84DE625-7943-4750-B13E-0A777D318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E7CFF1D-1087-44E5-BFFE-0421C9A74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>
            <a:extLst>
              <a:ext uri="{FF2B5EF4-FFF2-40B4-BE49-F238E27FC236}">
                <a16:creationId xmlns:a16="http://schemas.microsoft.com/office/drawing/2014/main" id="{BE0384A8-515A-4714-9C40-F2753B52D0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C0A1EE-F550-4AEE-98D0-BF7D42E05C31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9C58E60-7A7E-4C15-BAF1-7B01B64C42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547D44B-0D9F-405D-AF20-D44037B0A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>
            <a:extLst>
              <a:ext uri="{FF2B5EF4-FFF2-40B4-BE49-F238E27FC236}">
                <a16:creationId xmlns:a16="http://schemas.microsoft.com/office/drawing/2014/main" id="{405C8DB8-D000-4822-BE4D-14808313805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B976A-7F3D-4BC6-9C2C-7AA3A3F6D9F3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5B5453A-7941-4956-8540-D5CCCA9F43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58C77BBF-8889-4D7F-98C5-A3B31CFE1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>
            <a:extLst>
              <a:ext uri="{FF2B5EF4-FFF2-40B4-BE49-F238E27FC236}">
                <a16:creationId xmlns:a16="http://schemas.microsoft.com/office/drawing/2014/main" id="{6B690C15-8BC0-4F74-81C0-33E49253FE5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A12E9E-3E3B-4BE5-8959-57439E19468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4426C11-331A-4E1F-8A8A-B040A5D4C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6C2D7384-116B-460E-A776-377F6C7D9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>
            <a:extLst>
              <a:ext uri="{FF2B5EF4-FFF2-40B4-BE49-F238E27FC236}">
                <a16:creationId xmlns:a16="http://schemas.microsoft.com/office/drawing/2014/main" id="{95FCD956-3358-4743-A843-4C84E8EDD8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C699CF-6100-4E4E-A765-90DAAF15A550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44C1424-0660-4932-BB18-5DDACD43BA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0B172BB-DF94-4C28-A827-F611D48F5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59F206-F940-4408-887D-4BD19B9903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6AC96D-144F-4496-8A26-864C5847B7CD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7347" name="Rectangle 1031">
            <a:extLst>
              <a:ext uri="{FF2B5EF4-FFF2-40B4-BE49-F238E27FC236}">
                <a16:creationId xmlns:a16="http://schemas.microsoft.com/office/drawing/2014/main" id="{7F4ED09F-E00F-487F-B257-72488AD8C0A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154585-EE0C-4CF2-8E79-9AC0A20EC32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32F2F98B-ECB4-47FB-9F98-F4A1826DC7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58F5F044-0D6D-4633-81C8-6A0951EE4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2EB5F134-AD97-4E4E-A4D2-FFE4CA898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D2D3948C-5C8C-4F83-BD7C-469DAECE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6B2A8-B6E1-46E1-B2BD-C8961D856388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DFEB29B5-3EFF-4F8F-9757-0EE361D6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68F7CF50-D0EB-43D7-AB06-09957C9F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74D6C5C0-BA78-4AE5-8583-866F0D7EE75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02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39C83-629C-4925-A233-059CF1F4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F814-D69D-4DF6-BEAC-55010B19B3B9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8A69B-BC48-4F9B-B331-FA53A644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7B4B0-F066-466F-9D2D-84926E19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AFFC7-D6D8-4171-BD8D-B6539267B21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7205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BDE39-31CD-42AC-BD8B-22C50DD8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EF89-DCBE-4E40-9D35-2F9F214975D9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D234B-A557-4B99-ACC0-AE473867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5DB1C-548B-40B0-9EA9-620BEDDF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1B3FC-30EB-4446-A49E-FEA38CD1839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8100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9B861-B095-4C26-AFB9-4CA4CA47A7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3890-F1B4-43AC-AF05-F9FC48BBC1AB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95F62-7132-427D-8E23-F8241BDD4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88516-A613-4856-961E-A910427FC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341AE-9E6A-4D3D-AB7D-19DC97FCA90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3285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A3E9C0-CC1F-4004-918C-DF4F70ECF8B4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1508C5-3C5E-4172-ADF6-95253B60A15C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D957608-81AE-4AD8-8316-794B51366A22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0FBDDA36-6E89-498D-8970-4621127B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F51121CF-9173-4404-8704-2A55C72FC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391D01-B506-4C5D-AB1C-9D08C47AFB08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FA5EFC66-BCED-4FF3-8D69-496CDC6D3B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6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94BBA777-D822-45BF-B48F-E7F3D65F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A7E9BC79-3DBD-414C-BD95-08003844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1813AACF-1315-460E-AD94-E89F4961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FFD3E-7281-42E3-A00D-BC7CD11B625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998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E0A45F-FADA-44FF-BC95-92F7F8F0C2FC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E0A1F9-CFBD-47D4-A7E7-E68DFFAC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97EB5F-191D-4AF9-980E-295AB01F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07DA4A-6577-4DCC-87C7-27532471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6D5DB-657B-46F2-93C7-030EF5CEFBB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650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E1F42395-B94D-48D7-AFD1-2CACD478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1CEFD842-7091-477D-B1AE-032EC2A8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3767AD59-1537-4CE8-AE3B-2D4D772F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60885-3882-42D0-BD3F-0CBE95ED53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58241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FF1F5-DDDA-4925-9DCC-B119FFCC0942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5ADF9A-EF75-4DBF-93E3-0959C6B48BC2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E91EAA-5552-488D-B894-F47B027B6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F458A3-D493-4E36-83DC-55E9C1F2CBA3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D4D82E4F-1EB4-4C86-9C1B-FEBEA727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26F2E9C6-57B3-49F9-8638-D4BBADC8D68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96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DB26A160-CC92-4604-AD46-8A2D7100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3B70C8AE-20BE-4878-B14A-6D8F4469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B0E1B4AE-8EB4-4C27-AC2D-148E21DA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C9803-8DFE-486D-9BDC-CF97CFE580F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4416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8A1B7B5A-2AB5-4987-AD13-55B06A040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157F40FD-0D6F-404F-9E9B-510FF7D0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FE5E1D6D-58DC-496B-8726-3509CC3A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0016C-DF01-4F00-AD6E-BCE0B379F80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346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259413DB-5B4E-400F-96C1-E690AE1D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30AB-C551-4DAD-886C-35443D300ED6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8AC49607-EBE4-4A54-9C38-13D0AF8C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3243DD16-356E-48E3-9790-51DC2FE7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57BE548C-38ED-4CB9-8F01-323A7F8A263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0678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3803A964-1CB3-41E2-998A-84A50139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9B128483-5525-412B-A028-ADA3D97D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1E13EE88-0B95-4C49-98D6-654AEB14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3C5C2-F6A2-4BFF-9C90-5F884B79731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4663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826E7D66-12C2-4F7B-8F1E-31C2FB95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C0C18362-4389-4727-B34C-D780C9D2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3791204F-4D38-47EB-A572-23A8E634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742BA-CA55-4B90-A99D-116EBD3AAA5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1958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0D8CBE5B-9516-4BD6-844F-8C4ABB69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59460F97-EC2B-4F14-A03E-A5912D5A8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2E649470-2A7B-4D88-9DA9-6A232CFF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75876-B5D0-4132-A5E4-CB71AFEE55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2756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79978443-1D47-4019-A647-C80EECF6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BEE2B65D-2906-416F-90CE-091EEDEC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CC46D746-AE22-4723-9F7E-A98A7241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8E4F5-9F73-40FB-8B84-37458FDE42D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0606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DEA6-3D03-4044-8461-A71C0D98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BFA8-E21A-4C61-8BC4-C71FBFD6A446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5DF5E-DECE-4DE0-A8F4-C2D026D7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8A02E-33AC-425A-AEB3-AD9191BB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167DD-6F4A-48CF-848D-D3DF7EBF7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316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FF8B2-64E0-48CF-9533-C8ED1E68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64B9B-2BC1-47B1-B89D-A8C9CC8C623B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91D13-5B3C-4FED-8A33-39B4F7DA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EF0D5-33D9-4A45-990B-3BD70EE3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80A28-7A67-4AD9-B3F1-71420DA13F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399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2A427-D982-4B72-89D6-BA4EC7878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B9C5-2E35-4B39-B72A-E4A67CDF7F1D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FE593-9962-48B2-915F-A4788810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F05B-6F09-42BA-8EA4-6BE4D8FE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9EDCF-49DD-481C-9658-3276B99223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422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8B1F95-7460-440C-A7AF-AF0C5001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33050-BF20-4F0F-818A-CDEEF98ADC72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8FC356-51BD-4EA9-9196-CF29D5D4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4CE65D-8249-44B6-BF47-891D484F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5AA29-E1CB-4EA3-A9F1-1D6C15204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982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6AF4EC7-A894-42D2-AF3B-FBA836FB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F4CE-ED7A-4E06-B64A-0A755EB12E39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DDB0D6-E0F2-4B6A-997F-66265C18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961626-8D56-47EA-A6C9-325BFA97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0A1E2-C3EC-4420-B76A-190E4F236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319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4E794F-CC25-4CC9-A79B-3327A434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26D3D-EE8A-4D6F-8C82-79E608E0827F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F867E4-BB8D-4B47-9F3C-48BA1884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AF9C78-FC80-4FD1-8FF5-AC846B79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3A8D4-6ACC-4BB9-A504-49395E8F5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5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827C66D2-5E01-423F-85B1-738FD1EDD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AB87D3AC-90F7-40AF-86EB-32E85EF7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25E89-B08D-4AB4-ACDE-1D0E1B4F6C38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FB3D0B47-F1AA-4832-897A-4DFA2243D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22352B2E-7843-4AF2-9E62-BFBCF5FF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F13D1-74A7-440C-A9C4-98A2524C430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954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A52880-2DA7-4277-8324-1F714F8F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1CB1D-6A71-4EE3-BBE9-EEF2676A7E55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B08CB2-FF0C-4826-AF8A-637B06B6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BD9C62-B85E-4476-B674-4BC7CD61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81EA4-C6DB-4C33-917D-7AEC9092F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636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FBCFF9-4F02-47B7-A435-9F8DEC4F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611BF-2305-4585-AF86-84136475F9FD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8CC238-2954-4633-813C-386C72FF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F9F29B-53FD-4A0E-AB04-1EE31FE8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F9436-7DAF-4E58-856F-06C0EC9B41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353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E00450-6E51-4D13-B9D1-15A83DC8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328A-C86A-4DAD-A842-8BC17C309F17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61281D-530D-406E-90F4-1DBA3B14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12D770-CA94-4248-8D8A-A12B3983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62F66-8940-4915-ADC2-B155E6A25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904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0C6BB-BFBE-4E96-B80E-3E05F4D0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E0A80-A3EB-42E4-9704-6C7B17D05A33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793D4-421A-471D-94CA-F163157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3EEEC-E349-44C8-A496-1B854E7C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5A94F-171A-4733-8608-C9762AA831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235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43619-2D10-4253-8525-A3212237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DD140-2143-4372-8965-17B2CDC0E21F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29EFD-2724-412C-B85F-77F0111CB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20E56-29D6-48F2-B6C5-30459ADA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C1A35-B669-44DB-94A0-185FF39E1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982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A42D1F-5264-4FA7-AD4B-56951565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8F194-4C56-4855-8F4F-1B1F62D826E5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467C13-FBED-4D63-8E5B-364DD066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FCFFDC-699D-4D15-B850-CEC0F86A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FB78A-A562-498F-8202-07220B756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936410"/>
      </p:ext>
    </p:extLst>
  </p:cSld>
  <p:clrMapOvr>
    <a:masterClrMapping/>
  </p:clrMapOvr>
  <p:transition spd="slow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3BA7E8D6-1CB1-4080-AB23-E6CD7FC9C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0CB1F7E-D5E1-4AB3-BAEC-86D35BF6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455B1C77-0404-438B-9FF7-A66BC985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</a:defRPr>
            </a:lvl1pPr>
          </a:lstStyle>
          <a:p>
            <a:fld id="{0FCADEDC-5BF2-46F6-A34F-E7789B99CF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8702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4F2D87A2-F367-435B-BB62-0151B868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650F8E-20EE-4984-932A-88143436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EEEE6F92-C106-4C71-BB18-73C876C0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</a:defRPr>
            </a:lvl1pPr>
          </a:lstStyle>
          <a:p>
            <a:fld id="{E8D9EDAE-2B87-4E46-BC13-D1FB3DC56E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4918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559E05B3-AD9D-408C-988B-29F799183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D2AA26-4299-4EC6-A6F1-C58DA5A0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46851721-598A-4991-9E8C-D98E238A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</a:defRPr>
            </a:lvl1pPr>
          </a:lstStyle>
          <a:p>
            <a:fld id="{B699D7BE-8249-43F1-9CAB-E04FE75A86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03262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>
            <a:extLst>
              <a:ext uri="{FF2B5EF4-FFF2-40B4-BE49-F238E27FC236}">
                <a16:creationId xmlns:a16="http://schemas.microsoft.com/office/drawing/2014/main" id="{1DFC773C-889F-490C-BF82-281A50D31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7206ED9-1C28-401E-98D3-5B85D8A3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Chỗ dành sẵn cho Số hiệu Bản chiếu 6">
            <a:extLst>
              <a:ext uri="{FF2B5EF4-FFF2-40B4-BE49-F238E27FC236}">
                <a16:creationId xmlns:a16="http://schemas.microsoft.com/office/drawing/2014/main" id="{4B955D79-6A53-49DE-BF05-A18D6EB0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</a:defRPr>
            </a:lvl1pPr>
          </a:lstStyle>
          <a:p>
            <a:fld id="{BE055C7A-27F8-4B54-BFE9-A3E8A91CAB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396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0">
            <a:extLst>
              <a:ext uri="{FF2B5EF4-FFF2-40B4-BE49-F238E27FC236}">
                <a16:creationId xmlns:a16="http://schemas.microsoft.com/office/drawing/2014/main" id="{575243EE-AEF2-41FB-AA86-B001D49E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71F88-8ACE-4EB7-A795-413A57B5FC85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9CFA0F09-2BF8-4999-9EB5-C4881148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EAD10085-E43C-4F52-A990-87571812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B233-FAF6-4BE9-BD1D-4D66E0F758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49490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>
            <a:extLst>
              <a:ext uri="{FF2B5EF4-FFF2-40B4-BE49-F238E27FC236}">
                <a16:creationId xmlns:a16="http://schemas.microsoft.com/office/drawing/2014/main" id="{92CAF1B3-FFBB-411B-A622-3C628205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D418EBE-A6F4-452F-8F34-60906A5E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Chỗ dành sẵn cho Số hiệu Bản chiếu 8">
            <a:extLst>
              <a:ext uri="{FF2B5EF4-FFF2-40B4-BE49-F238E27FC236}">
                <a16:creationId xmlns:a16="http://schemas.microsoft.com/office/drawing/2014/main" id="{65C09715-1C6C-4CA8-B8B5-51A069B8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</a:defRPr>
            </a:lvl1pPr>
          </a:lstStyle>
          <a:p>
            <a:fld id="{529A9D02-66CE-4A0F-BF98-BBC38EA2EE2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8865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>
            <a:extLst>
              <a:ext uri="{FF2B5EF4-FFF2-40B4-BE49-F238E27FC236}">
                <a16:creationId xmlns:a16="http://schemas.microsoft.com/office/drawing/2014/main" id="{8D5F77F3-EF88-4436-9CB8-3CA556AC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D810CB7-50A0-4DCA-BB15-AE455C6B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Chỗ dành sẵn cho Số hiệu Bản chiếu 4">
            <a:extLst>
              <a:ext uri="{FF2B5EF4-FFF2-40B4-BE49-F238E27FC236}">
                <a16:creationId xmlns:a16="http://schemas.microsoft.com/office/drawing/2014/main" id="{FBCC2F91-4E77-4EDE-83AC-08550B4C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</a:defRPr>
            </a:lvl1pPr>
          </a:lstStyle>
          <a:p>
            <a:fld id="{5C178473-F310-481F-A8F3-676315595FB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951655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>
            <a:extLst>
              <a:ext uri="{FF2B5EF4-FFF2-40B4-BE49-F238E27FC236}">
                <a16:creationId xmlns:a16="http://schemas.microsoft.com/office/drawing/2014/main" id="{58109566-2887-47A3-9169-800FB3A0E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6E7E284-0460-439F-9BED-299A8805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Chỗ dành sẵn cho Số hiệu Bản chiếu 3">
            <a:extLst>
              <a:ext uri="{FF2B5EF4-FFF2-40B4-BE49-F238E27FC236}">
                <a16:creationId xmlns:a16="http://schemas.microsoft.com/office/drawing/2014/main" id="{29319EB4-6862-46E9-8C9E-B6D83306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</a:defRPr>
            </a:lvl1pPr>
          </a:lstStyle>
          <a:p>
            <a:fld id="{4DF3C988-337E-4837-A38C-7D6CE11BDD0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18060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>
            <a:extLst>
              <a:ext uri="{FF2B5EF4-FFF2-40B4-BE49-F238E27FC236}">
                <a16:creationId xmlns:a16="http://schemas.microsoft.com/office/drawing/2014/main" id="{E327F903-6127-4507-90D7-9DF00F52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E438070-A825-4972-8CF8-B260D932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Chỗ dành sẵn cho Số hiệu Bản chiếu 6">
            <a:extLst>
              <a:ext uri="{FF2B5EF4-FFF2-40B4-BE49-F238E27FC236}">
                <a16:creationId xmlns:a16="http://schemas.microsoft.com/office/drawing/2014/main" id="{D38B504C-6C85-49F2-AD06-0A3C7754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</a:defRPr>
            </a:lvl1pPr>
          </a:lstStyle>
          <a:p>
            <a:fld id="{CDE32568-E021-43A3-946F-517037338EF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1459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>
            <a:extLst>
              <a:ext uri="{FF2B5EF4-FFF2-40B4-BE49-F238E27FC236}">
                <a16:creationId xmlns:a16="http://schemas.microsoft.com/office/drawing/2014/main" id="{8A686E1A-C0DE-4C04-9774-9B3A7E1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2F37109-2B3B-47B6-A07F-724B0AECC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Chỗ dành sẵn cho Số hiệu Bản chiếu 6">
            <a:extLst>
              <a:ext uri="{FF2B5EF4-FFF2-40B4-BE49-F238E27FC236}">
                <a16:creationId xmlns:a16="http://schemas.microsoft.com/office/drawing/2014/main" id="{65067521-5FAF-429F-A96B-72B3A8E5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</a:defRPr>
            </a:lvl1pPr>
          </a:lstStyle>
          <a:p>
            <a:fld id="{DE6AB744-3C84-4871-B6C6-011C3A53A5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1165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B3266BF3-C5D9-4442-BC99-D318764A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BA18C2-1033-4003-BDBA-DACC3AE4C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2760ADA4-F437-48B1-B473-D694EB4F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</a:defRPr>
            </a:lvl1pPr>
          </a:lstStyle>
          <a:p>
            <a:fld id="{B3B15DFD-DF62-4989-B2BB-CC90022D52D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50062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52B86C01-D97C-4351-9DBC-50B28A68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1FA4A91-6758-49A8-B3C3-456DB3DA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45A504B7-756B-4F0A-A973-32661EBD4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</a:defRPr>
            </a:lvl1pPr>
          </a:lstStyle>
          <a:p>
            <a:fld id="{8CA21CDC-E898-4D19-8B7D-CDFC35AB414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8703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EBFF05B-382E-4BD2-98C1-19324CE29DB3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E720CB60-EF97-415C-B5A3-B13FB3591AC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vi-VN" altLang="en-US" sz="2400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059F3F56-B8F0-473D-BF72-64393B5713A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vi-VN" altLang="en-US" sz="2400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CFC410CC-CEEE-4CCD-8C5D-515BE8F8C51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vi-VN" altLang="en-US" sz="2400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AF91FCCA-47C3-409C-85C9-0E1967860D3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vi-VN" altLang="en-US" sz="24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F539C9F8-F241-4AB7-9FFD-35EA793A6C7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vi-VN" altLang="en-US" sz="24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E6845BC9-24E1-489A-BC27-AF2F42430D8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vi-VN" altLang="en-US" sz="2400"/>
            </a:p>
          </p:txBody>
        </p:sp>
      </p:grpSp>
      <p:sp>
        <p:nvSpPr>
          <p:cNvPr id="440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D8FCCDF2-7EB1-4FA9-B8CC-3EAFD02FA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A9B06011-E34B-4198-B242-A699CCD91C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EED03AAE-1FBF-4D4F-A1E4-A5DF67C14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8F7530-D8AF-4E8D-AACE-7A42971244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49141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0C19C9B-ECDE-4698-B08D-44FD6783A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176EDDE-FB99-45D8-9AC1-BCDC734A9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728372A-1DA4-4F3B-A5EE-74B26CDB17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2F8F6-6BCE-4EF9-B49C-CB004DFC3A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7114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DD2AB4D-DAC2-4359-8B34-F333DEF1C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230378B-48E3-42EB-A17C-CDA8A9DA62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CDFF729-B982-400C-B9F6-4C30C3A4E8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8B5DD-CC82-453C-A80B-502FA71E7F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60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B57AD287-DC74-4171-B39F-C86F62D83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C1FE1746-3848-497C-BEAB-34F0E1AD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EF1CA-2892-4521-A590-14A7F97A9174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ECCD578-4BFF-45E9-B5AF-35478407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77DAB7A-8259-43FA-8E07-5393D0B8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3CAE2791-3DD3-4B7A-903A-BE2E291BE28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631907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4A2239E-5E67-4DF9-87D0-F631856B85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3DF3C9C-931A-4E1D-B4E8-A6FF4E35E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AADCF3F-8161-45DE-9994-EC965A02D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A5256-AD48-461B-8E16-8E6C892BD7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7230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05E6A82-4359-4ECC-ADA4-AAED33EDD6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6FFF822-A2A2-475F-A066-2ED4522851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13580A3-C342-4A3C-9172-A1C809B32D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E4528-1811-4DB4-90CB-D77405D55D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89727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E77E68D-E61E-4BAB-88D0-E0A0BCD11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85AB4D4-C629-4EAE-B9A0-F64737A28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E243D06-A770-4691-A749-8ABF75FAC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2C68C-677D-45B5-ABB1-67F6D081E0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23020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53EC9A89-E3F0-4B5C-861C-6E949CC84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6788ECC-60C2-447C-9685-CB20AB33F9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575B102-75BC-405B-AED8-795C62410D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CB034-3857-4486-A99B-B5FAC9E99E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3902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AB7F3C7-DF53-4E6B-B875-C10468DC40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1F7692D-F69D-4B9A-9449-A90709DEC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9D7E254-C3F8-4395-A038-9EBDDA8755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27774-6CA1-4765-84A6-88F9850CCA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3424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CFF4FD6-F3BF-452C-87D7-4F6778679B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1345C8B-839A-4B91-A221-77C2448CB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0AC69D7-0AA6-4283-BB37-A2CFEF7CB2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699B9-DFCE-43A9-BE21-1BC687D9D6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74912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FFDA338-0B66-4B66-AAAB-98FB3B797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EEC3245-828D-44A4-BB03-26A5A886A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344C562-A47B-46A9-9F59-1F48EBD8F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1373-DB8B-4AE7-BF74-39B103213B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23861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7B9D5E6-FC6F-42E8-BAB7-E04C7E59D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E919844-208A-4213-9029-DDAB3103E5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623C501-37E8-4EE2-9642-C0349F7DC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196E5-9515-48E7-8798-470C5864C4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78219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êu đề, Nội dung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9C069DF-AF98-40BE-BC00-D46F4C548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FCF065B-B935-44BA-A564-CB415345B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F4B34CC-F010-42D7-A91E-1AEAABE964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8A4D1-AD09-478C-92D8-D1A9E724C6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13571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F1F8CCD-F124-41D6-B7AA-131705257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51D08E8-1374-4683-BF3C-112A05268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FBC0EA4-5D8D-4FE8-8AB9-AFEBEC5DB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D4BAE-D21E-4324-9A7F-302E29EA42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835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1">
            <a:extLst>
              <a:ext uri="{FF2B5EF4-FFF2-40B4-BE49-F238E27FC236}">
                <a16:creationId xmlns:a16="http://schemas.microsoft.com/office/drawing/2014/main" id="{6AC62CD5-1B49-4C79-B4AC-116E7B15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AD6A-64DE-411B-B2A7-06CCAD75373E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4" name="Footer Placeholder 20">
            <a:extLst>
              <a:ext uri="{FF2B5EF4-FFF2-40B4-BE49-F238E27FC236}">
                <a16:creationId xmlns:a16="http://schemas.microsoft.com/office/drawing/2014/main" id="{7B15A1C5-C277-429D-ABC2-0B57895C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167C6E-DFD4-47BB-95EB-08CE34E8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5A66A-512F-4191-ACE4-C5FFD353D35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96884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ên đề và 4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1DECAA3-A7F6-4FA3-B307-346C6E65E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26E7A86-4D1B-4BC9-B759-78AA0D194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A8BFFA8-D907-4751-9E8D-367F55C0D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D192-4333-4883-BE9C-FCFD1813A7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20751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08342535-C4F1-4E70-85F6-5907AAE4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3773EC3-1F48-4181-B8DB-4649AE5B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FD85D2-E35E-41D1-B10F-F68B4B51CCD4}" type="datetime1">
              <a:rPr lang="en-US" altLang="zh-CN"/>
              <a:pPr>
                <a:defRPr/>
              </a:pPr>
              <a:t>9/19/2021</a:t>
            </a:fld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E27A6-4AAA-4B41-BFCA-AE5258CA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A22895-8A8F-4FD8-B314-37B3CE9A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967383-AD53-421C-B9D7-96F8F76E8B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9575738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E0AA518-7513-4E7C-B6E5-A99AB875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F368-DCA3-406B-A878-46CF3E6C63B1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603177F0-9A62-4500-98A8-F887F7FE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1674482-BD35-4FDB-9232-B5EB1864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6048B-A9F3-41F9-B7E0-8A8E2372376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526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C6305FE9-5BE3-4671-8E66-F51C3EAAA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FC8ABF74-4D3D-4543-AB39-94FFCD2C6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A82C-BAB0-42FC-9569-BFB9FF35E811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4578F4FC-649E-4AA3-B25E-0F7E9175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5781BE6-5865-4FAE-B5D1-38F304CF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75BD2-6098-465E-9BDA-5EFFF5C761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5004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B4384199-4EAB-43E1-92EA-BFB6E505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E72CD-773B-4198-AFE7-06FB39722AAF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DEFAE7-D347-40DE-90C5-539024C8B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0B609FCB-0914-401B-B1BB-40D1846B6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F3DCF-C302-4861-8784-433F0DD65E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715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0CDF285E-E3DC-481D-9014-5913B5BA5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3" name="Text Placeholder 7">
            <a:extLst>
              <a:ext uri="{FF2B5EF4-FFF2-40B4-BE49-F238E27FC236}">
                <a16:creationId xmlns:a16="http://schemas.microsoft.com/office/drawing/2014/main" id="{DF1C5B87-6151-41FF-B1BA-9855D82923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87E80E3-B387-4213-8D9D-D515ADE7B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9A6072A0-E57D-4B13-97DF-772F138C1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B5906-2451-4573-B419-2438F4952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00AB172D-9403-4FD6-9D3A-62350FBFFC59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BF7224E-E256-4875-9220-7C68178F1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A109D7AF-16A7-4F27-9E64-FCFE18DE7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EC9B7522-8549-4508-B107-296EAD3F8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7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>
            <a:extLst>
              <a:ext uri="{FF2B5EF4-FFF2-40B4-BE49-F238E27FC236}">
                <a16:creationId xmlns:a16="http://schemas.microsoft.com/office/drawing/2014/main" id="{724FBDBE-FB81-422A-8936-84FAF23719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1CBE955B-CA7F-4111-90D8-5819F5C34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C167ACB-9287-4EB0-9058-4FD1148DF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CD99D94-0B58-4A7E-AE20-5A1ABEC10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</a:defRPr>
            </a:lvl1pPr>
          </a:lstStyle>
          <a:p>
            <a:fld id="{AB237C7F-B5C2-4201-928B-BE5E24CBFC3F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EB785C74-BCB4-4ACA-A784-C7EAEC8A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092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C8BDC7C3-18CC-4C21-8235-FCDC7B063E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BD0507B-54CA-4BA3-BED0-B289184C51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AD28F-8308-4804-83A4-9A6C8FA9D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2E860D-EBEE-470A-B855-CD8E1F428EA6}" type="datetimeFigureOut">
              <a:rPr lang="en-US"/>
              <a:pPr>
                <a:defRPr/>
              </a:pPr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A1DE1-DB08-450D-91D7-A481AA649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F34A7-1CA8-405F-A535-AD89ED31E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FA53C0A-35D2-4975-87BF-F5D095AF0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67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50000">
              <a:srgbClr val="FFFFFF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26C8A61-85DA-4AD1-AC25-625529B9F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4732356-DCA1-4E2A-B235-EE8835DD3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2FF644-86CC-4C4F-9D77-2942E5B828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CEA39A8-AFDB-49C6-83F3-DD563E35B9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FB120A-60EB-4E66-AA48-BB5DC4F30F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E8B3201-9C63-47C9-8FF3-BF07E6E6B77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766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9EC7A29-D81D-48AB-BEA2-8C69E38BD57C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" name="Oval 3">
              <a:extLst>
                <a:ext uri="{FF2B5EF4-FFF2-40B4-BE49-F238E27FC236}">
                  <a16:creationId xmlns:a16="http://schemas.microsoft.com/office/drawing/2014/main" id="{47199B21-92FD-4B55-AFA0-A7B649136B3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vi-VN" altLang="en-US" sz="2400"/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B0B798EC-87A8-463F-932B-CE2B69743DC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vi-VN" altLang="en-US" sz="2400"/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80A634E9-6CB3-4B9E-86D0-9B9ADCDB5EE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vi-VN" altLang="en-US" sz="2400"/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8541C1D8-5AE5-44E7-8413-9429F9D6237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vi-VN" altLang="en-US" sz="2400"/>
            </a:p>
          </p:txBody>
        </p:sp>
        <p:sp>
          <p:nvSpPr>
            <p:cNvPr id="3" name="Oval 7">
              <a:extLst>
                <a:ext uri="{FF2B5EF4-FFF2-40B4-BE49-F238E27FC236}">
                  <a16:creationId xmlns:a16="http://schemas.microsoft.com/office/drawing/2014/main" id="{4CBC6C6C-3FE1-4C4B-8433-E0E9F69F742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vi-VN" altLang="en-US" sz="2400"/>
            </a:p>
          </p:txBody>
        </p:sp>
      </p:grpSp>
      <p:sp>
        <p:nvSpPr>
          <p:cNvPr id="1027" name="Rectangle 8">
            <a:extLst>
              <a:ext uri="{FF2B5EF4-FFF2-40B4-BE49-F238E27FC236}">
                <a16:creationId xmlns:a16="http://schemas.microsoft.com/office/drawing/2014/main" id="{21079483-B173-4259-9473-2C46979F00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3017" name="Rectangle 9">
            <a:extLst>
              <a:ext uri="{FF2B5EF4-FFF2-40B4-BE49-F238E27FC236}">
                <a16:creationId xmlns:a16="http://schemas.microsoft.com/office/drawing/2014/main" id="{F0B11FA4-A121-42C8-A502-3DB307D1C6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3018" name="Rectangle 10">
            <a:extLst>
              <a:ext uri="{FF2B5EF4-FFF2-40B4-BE49-F238E27FC236}">
                <a16:creationId xmlns:a16="http://schemas.microsoft.com/office/drawing/2014/main" id="{6A582BAC-F0DC-4599-8C49-08F680636E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3019" name="Rectangle 11">
            <a:extLst>
              <a:ext uri="{FF2B5EF4-FFF2-40B4-BE49-F238E27FC236}">
                <a16:creationId xmlns:a16="http://schemas.microsoft.com/office/drawing/2014/main" id="{164BAE34-E6F8-426E-A65B-1736917ABB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000" smtClean="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D5B6A60C-213F-410F-ACFF-47A171EA86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12">
            <a:extLst>
              <a:ext uri="{FF2B5EF4-FFF2-40B4-BE49-F238E27FC236}">
                <a16:creationId xmlns:a16="http://schemas.microsoft.com/office/drawing/2014/main" id="{05D85CD7-35DF-40A5-A1DD-4BED2468F9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74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1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eg"/><Relationship Id="rId5" Type="http://schemas.openxmlformats.org/officeDocument/2006/relationships/image" Target="../media/image1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5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5" Type="http://schemas.openxmlformats.org/officeDocument/2006/relationships/image" Target="../media/image24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>
            <a:extLst>
              <a:ext uri="{FF2B5EF4-FFF2-40B4-BE49-F238E27FC236}">
                <a16:creationId xmlns:a16="http://schemas.microsoft.com/office/drawing/2014/main" id="{35C48EC9-15B2-40BA-948B-52F95F44C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196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123" name="TextBox 13">
            <a:extLst>
              <a:ext uri="{FF2B5EF4-FFF2-40B4-BE49-F238E27FC236}">
                <a16:creationId xmlns:a16="http://schemas.microsoft.com/office/drawing/2014/main" id="{1A4D73AF-392A-4974-9657-32DAB6CED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457200"/>
            <a:ext cx="87264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 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THCS HUỲNH KHƯƠNG NINH</a:t>
            </a:r>
          </a:p>
        </p:txBody>
      </p:sp>
      <p:sp>
        <p:nvSpPr>
          <p:cNvPr id="5124" name="TextBox 14">
            <a:extLst>
              <a:ext uri="{FF2B5EF4-FFF2-40B4-BE49-F238E27FC236}">
                <a16:creationId xmlns:a16="http://schemas.microsoft.com/office/drawing/2014/main" id="{84E64239-51D6-441A-8CD4-23B6D07FE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05000"/>
            <a:ext cx="6400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GIẢNG 	ĐIỆN TỬ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CÔNG NGHỆ 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9BD436-D079-4B53-A02A-F4E01C9AB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sz="3500">
                <a:solidFill>
                  <a:srgbClr val="FFFF00"/>
                </a:solidFill>
                <a:latin typeface="Times New Roman" pitchFamily="18" charset="0"/>
              </a:rPr>
              <a:t>BÀI 3. DỤNG CỤ DÙNG TRONG LẮP ĐẶT MẠNG ĐIỆN</a:t>
            </a:r>
            <a:endParaRPr sz="3500"/>
          </a:p>
        </p:txBody>
      </p:sp>
      <p:sp>
        <p:nvSpPr>
          <p:cNvPr id="29699" name="Text Placeholder 3">
            <a:extLst>
              <a:ext uri="{FF2B5EF4-FFF2-40B4-BE49-F238E27FC236}">
                <a16:creationId xmlns:a16="http://schemas.microsoft.com/office/drawing/2014/main" id="{30903503-3E58-4E11-8059-1786E50A4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57688"/>
            <a:ext cx="4572000" cy="571500"/>
          </a:xfrm>
        </p:spPr>
        <p:txBody>
          <a:bodyPr/>
          <a:lstStyle/>
          <a:p>
            <a:r>
              <a:rPr lang="vi-VN" altLang="en-US" sz="2300">
                <a:solidFill>
                  <a:srgbClr val="FFFF00"/>
                </a:solidFill>
              </a:rPr>
              <a:t>2. Phân loại đồng hồ đo điện</a:t>
            </a:r>
            <a:endParaRPr lang="en-US" altLang="en-US" sz="2300">
              <a:solidFill>
                <a:srgbClr val="FFFF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6F2894-2FC3-432B-92FD-10B89149B7FE}"/>
              </a:ext>
            </a:extLst>
          </p:cNvPr>
          <p:cNvCxnSpPr/>
          <p:nvPr/>
        </p:nvCxnSpPr>
        <p:spPr>
          <a:xfrm rot="5400000">
            <a:off x="1714501" y="4000500"/>
            <a:ext cx="5643562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TextBox 15">
            <a:extLst>
              <a:ext uri="{FF2B5EF4-FFF2-40B4-BE49-F238E27FC236}">
                <a16:creationId xmlns:a16="http://schemas.microsoft.com/office/drawing/2014/main" id="{CC3B9AAF-2816-4F20-9BB5-F525DA6C6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28813"/>
            <a:ext cx="450056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Biết được tình trạng làm việc của các thiết bị điện.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Phán đoán được nguyên nhân những hư hỏng, sự cố kĩ thuật.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Phán đoán hiện tượng làm việc không bình thường của mạch điện  và đồ dùng điện.</a:t>
            </a:r>
          </a:p>
        </p:txBody>
      </p:sp>
      <p:sp>
        <p:nvSpPr>
          <p:cNvPr id="29702" name="TextBox 17">
            <a:extLst>
              <a:ext uri="{FF2B5EF4-FFF2-40B4-BE49-F238E27FC236}">
                <a16:creationId xmlns:a16="http://schemas.microsoft.com/office/drawing/2014/main" id="{39CF909C-5B15-4CDF-B63D-F9214B4E8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4438"/>
            <a:ext cx="42497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– ĐỒNG HỒ ĐO ĐIỆN</a:t>
            </a:r>
            <a:endParaRPr kumimoji="0" lang="vi-VN" altLang="vi-VN" sz="23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vi-VN" sz="2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 dụng của đồng hồ đo điện</a:t>
            </a:r>
            <a:endParaRPr kumimoji="0" lang="vi-VN" altLang="vi-VN" sz="23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8" name="Group 57">
            <a:extLst>
              <a:ext uri="{FF2B5EF4-FFF2-40B4-BE49-F238E27FC236}">
                <a16:creationId xmlns:a16="http://schemas.microsoft.com/office/drawing/2014/main" id="{52499327-1B42-4F3A-8F8C-B1E4F4F33EC6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214438"/>
          <a:ext cx="4572000" cy="5494338"/>
        </p:xfrm>
        <a:graphic>
          <a:graphicData uri="http://schemas.openxmlformats.org/drawingml/2006/table">
            <a:tbl>
              <a:tblPr/>
              <a:tblGrid>
                <a:gridCol w="174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8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1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Đại lượng đo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Ampe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kế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Watt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kế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Volt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kế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tơ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Ohm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kế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1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Đồng hồ vạn năng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 Box 47">
            <a:extLst>
              <a:ext uri="{FF2B5EF4-FFF2-40B4-BE49-F238E27FC236}">
                <a16:creationId xmlns:a16="http://schemas.microsoft.com/office/drawing/2014/main" id="{729A6954-FB4F-4034-8BCF-AFD7E67A3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2276475"/>
            <a:ext cx="314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EFAC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Cường độ dòng điện</a:t>
            </a:r>
          </a:p>
        </p:txBody>
      </p:sp>
      <p:sp>
        <p:nvSpPr>
          <p:cNvPr id="11" name="Text Box 48">
            <a:extLst>
              <a:ext uri="{FF2B5EF4-FFF2-40B4-BE49-F238E27FC236}">
                <a16:creationId xmlns:a16="http://schemas.microsoft.com/office/drawing/2014/main" id="{40D2B7FD-7882-444F-81A1-783B0F25E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2928938"/>
            <a:ext cx="2786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EFAC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 suất</a:t>
            </a:r>
          </a:p>
        </p:txBody>
      </p:sp>
      <p:sp>
        <p:nvSpPr>
          <p:cNvPr id="12" name="Text Box 50">
            <a:extLst>
              <a:ext uri="{FF2B5EF4-FFF2-40B4-BE49-F238E27FC236}">
                <a16:creationId xmlns:a16="http://schemas.microsoft.com/office/drawing/2014/main" id="{38980823-4D90-471E-B327-AD0BEFA9A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3643313"/>
            <a:ext cx="1720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EFAC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 áp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EFAC9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 Box 52">
            <a:extLst>
              <a:ext uri="{FF2B5EF4-FFF2-40B4-BE49-F238E27FC236}">
                <a16:creationId xmlns:a16="http://schemas.microsoft.com/office/drawing/2014/main" id="{495CA445-CD22-42EE-BAD3-1D6454CC0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4214813"/>
            <a:ext cx="53641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EFAC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 năng tiêu thụ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FEFAC9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EFAC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 mạch điện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EFAC9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 Box 53">
            <a:extLst>
              <a:ext uri="{FF2B5EF4-FFF2-40B4-BE49-F238E27FC236}">
                <a16:creationId xmlns:a16="http://schemas.microsoft.com/office/drawing/2014/main" id="{7418366F-6C9B-42A6-A475-75492D56A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5110163"/>
            <a:ext cx="2792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EFAC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 trở mạch điện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EFAC9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 Box 54">
            <a:extLst>
              <a:ext uri="{FF2B5EF4-FFF2-40B4-BE49-F238E27FC236}">
                <a16:creationId xmlns:a16="http://schemas.microsoft.com/office/drawing/2014/main" id="{DA125A52-300E-4360-9B26-9C11955EB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5786438"/>
            <a:ext cx="27892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EFAC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 áp, dòng điện, điện trở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1A8CF2-F8F6-4F9F-8C19-28B8175D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sz="3500">
                <a:solidFill>
                  <a:srgbClr val="FFFF00"/>
                </a:solidFill>
                <a:latin typeface="Times New Roman" pitchFamily="18" charset="0"/>
              </a:rPr>
              <a:t>BÀI 3. DỤNG CỤ DÙNG TRONG LẮP ĐẶT MẠNG ĐIỆN</a:t>
            </a:r>
            <a:endParaRPr sz="35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E6A77-877E-44F1-8E35-7CA993D0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214563"/>
            <a:ext cx="4857750" cy="571500"/>
          </a:xfrm>
        </p:spPr>
        <p:txBody>
          <a:bodyPr/>
          <a:lstStyle/>
          <a:p>
            <a:r>
              <a:rPr lang="vi-VN" altLang="en-US" sz="2300">
                <a:solidFill>
                  <a:srgbClr val="FFFF00"/>
                </a:solidFill>
              </a:rPr>
              <a:t>3. Một số kí hiệu của đồng hồ đo điện</a:t>
            </a:r>
            <a:endParaRPr lang="en-US" altLang="en-US" sz="2300">
              <a:solidFill>
                <a:srgbClr val="FFFF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FA8923-2140-4FE3-891D-ACB327241A6B}"/>
              </a:ext>
            </a:extLst>
          </p:cNvPr>
          <p:cNvCxnSpPr/>
          <p:nvPr/>
        </p:nvCxnSpPr>
        <p:spPr>
          <a:xfrm rot="5400000">
            <a:off x="1714501" y="4000500"/>
            <a:ext cx="5643562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27FFDBF-2770-4E31-B3B8-B286AFD444D7}"/>
              </a:ext>
            </a:extLst>
          </p:cNvPr>
          <p:cNvSpPr txBox="1"/>
          <p:nvPr/>
        </p:nvSpPr>
        <p:spPr>
          <a:xfrm>
            <a:off x="0" y="1214438"/>
            <a:ext cx="4416425" cy="1154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– ĐỒNG HỒ ĐO ĐIỆN</a:t>
            </a:r>
            <a:endParaRPr kumimoji="0" lang="vi-VN" altLang="vi-VN" sz="23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vi-VN" sz="2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 dụng của đồng hồ đo điện</a:t>
            </a:r>
            <a:endParaRPr kumimoji="0" lang="vi-VN" altLang="vi-VN" sz="23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2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Phân loại đồng hồ đo điện</a:t>
            </a:r>
            <a:endParaRPr kumimoji="0" lang="vi-VN" altLang="vi-VN" sz="23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4" name="Group 143">
            <a:extLst>
              <a:ext uri="{FF2B5EF4-FFF2-40B4-BE49-F238E27FC236}">
                <a16:creationId xmlns:a16="http://schemas.microsoft.com/office/drawing/2014/main" id="{2FEB9273-3918-4532-A31B-C21A4A641E02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214438"/>
          <a:ext cx="4572000" cy="5572125"/>
        </p:xfrm>
        <a:graphic>
          <a:graphicData uri="http://schemas.openxmlformats.org/drawingml/2006/table">
            <a:tbl>
              <a:tblPr/>
              <a:tblGrid>
                <a:gridCol w="292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gọi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Kí hiệu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Vôn kế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Ampe kế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Watt </a:t>
                      </a:r>
                      <a:r>
                        <a:rPr kumimoji="0" 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kê</a:t>
                      </a: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 tơ điện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Ohm </a:t>
                      </a:r>
                      <a:r>
                        <a:rPr kumimoji="0" 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kê</a:t>
                      </a: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Cấp chính xác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Điện áp thử cách điện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Phương đặt dụng cụ đo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Oval 135">
            <a:extLst>
              <a:ext uri="{FF2B5EF4-FFF2-40B4-BE49-F238E27FC236}">
                <a16:creationId xmlns:a16="http://schemas.microsoft.com/office/drawing/2014/main" id="{E5F06C09-BA77-4263-A04A-FEE798C92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1928813"/>
            <a:ext cx="581025" cy="42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</a:t>
            </a:r>
          </a:p>
        </p:txBody>
      </p:sp>
      <p:sp>
        <p:nvSpPr>
          <p:cNvPr id="20" name="Oval 136">
            <a:extLst>
              <a:ext uri="{FF2B5EF4-FFF2-40B4-BE49-F238E27FC236}">
                <a16:creationId xmlns:a16="http://schemas.microsoft.com/office/drawing/2014/main" id="{2BB1B06A-7872-4FAB-AEAD-732F04CBA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00313"/>
            <a:ext cx="571500" cy="42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</a:p>
        </p:txBody>
      </p:sp>
      <p:sp>
        <p:nvSpPr>
          <p:cNvPr id="21" name="Oval 137">
            <a:extLst>
              <a:ext uri="{FF2B5EF4-FFF2-40B4-BE49-F238E27FC236}">
                <a16:creationId xmlns:a16="http://schemas.microsoft.com/office/drawing/2014/main" id="{4AB9B28B-D79E-4AFE-BDB5-BF103386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143250"/>
            <a:ext cx="714375" cy="42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</a:p>
        </p:txBody>
      </p:sp>
      <p:sp>
        <p:nvSpPr>
          <p:cNvPr id="22" name="Oval 138">
            <a:extLst>
              <a:ext uri="{FF2B5EF4-FFF2-40B4-BE49-F238E27FC236}">
                <a16:creationId xmlns:a16="http://schemas.microsoft.com/office/drawing/2014/main" id="{EAF84C8C-3532-4ECC-BA01-F2944A4D4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563" y="4357688"/>
            <a:ext cx="785812" cy="5000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ide Latin" pitchFamily="18" charset="0"/>
                <a:ea typeface="+mn-ea"/>
                <a:cs typeface="+mn-cs"/>
              </a:rPr>
              <a:t>Ω</a:t>
            </a:r>
          </a:p>
        </p:txBody>
      </p:sp>
      <p:sp>
        <p:nvSpPr>
          <p:cNvPr id="23" name="Text Box 139">
            <a:extLst>
              <a:ext uri="{FF2B5EF4-FFF2-40B4-BE49-F238E27FC236}">
                <a16:creationId xmlns:a16="http://schemas.microsoft.com/office/drawing/2014/main" id="{E4EB3A3D-EA2C-433E-A9CA-40921D4A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13" y="3752850"/>
            <a:ext cx="1357312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kWh</a:t>
            </a:r>
          </a:p>
        </p:txBody>
      </p:sp>
      <p:sp>
        <p:nvSpPr>
          <p:cNvPr id="24" name="Text Box 140">
            <a:extLst>
              <a:ext uri="{FF2B5EF4-FFF2-40B4-BE49-F238E27FC236}">
                <a16:creationId xmlns:a16="http://schemas.microsoft.com/office/drawing/2014/main" id="{A0E716FA-024E-4899-BFE6-BC7AC95DD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4967288"/>
            <a:ext cx="1571625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0,1; 0,5;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...</a:t>
            </a:r>
          </a:p>
        </p:txBody>
      </p:sp>
      <p:sp>
        <p:nvSpPr>
          <p:cNvPr id="25" name="Text Box 141">
            <a:extLst>
              <a:ext uri="{FF2B5EF4-FFF2-40B4-BE49-F238E27FC236}">
                <a16:creationId xmlns:a16="http://schemas.microsoft.com/office/drawing/2014/main" id="{C1EBE6DB-5BB9-489F-A25C-F44CFB889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5681663"/>
            <a:ext cx="1500187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2kV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;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ϟ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;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Text Box 142">
            <a:extLst>
              <a:ext uri="{FF2B5EF4-FFF2-40B4-BE49-F238E27FC236}">
                <a16:creationId xmlns:a16="http://schemas.microsoft.com/office/drawing/2014/main" id="{DDB57467-26CE-49F0-A004-6A872B48C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6253163"/>
            <a:ext cx="1335087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→ ; ┴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;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&gt;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ADB7BF7C-0C10-4217-ACEA-425883B77C19}"/>
              </a:ext>
            </a:extLst>
          </p:cNvPr>
          <p:cNvSpPr/>
          <p:nvPr/>
        </p:nvSpPr>
        <p:spPr>
          <a:xfrm>
            <a:off x="8501063" y="5643563"/>
            <a:ext cx="571500" cy="357187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F6969515-ACEE-4E64-BCF1-CE26174A6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86063"/>
            <a:ext cx="44291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Cấp chính xác thể hiện sai số của phép đo.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Ví dụ: Vôn kế có thang đo 300V, cấp chính xác là 1,5 thì sai số tuyệt đối lớn nhất là:</a:t>
            </a:r>
            <a:r>
              <a:rPr kumimoji="0" lang="vi-VN" sz="2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300x1,5:100=4,5V</a:t>
            </a: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1BEE6A-6315-40CC-85FA-76AB9D8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sz="3500">
                <a:solidFill>
                  <a:srgbClr val="FFFF00"/>
                </a:solidFill>
                <a:latin typeface="Times New Roman" pitchFamily="18" charset="0"/>
              </a:rPr>
              <a:t>BÀI 3. DỤNG CỤ DÙNG TRONG LẮP ĐẶT MẠNG ĐIỆN</a:t>
            </a:r>
            <a:endParaRPr sz="3500"/>
          </a:p>
        </p:txBody>
      </p:sp>
      <p:sp>
        <p:nvSpPr>
          <p:cNvPr id="31747" name="Text Placeholder 3">
            <a:extLst>
              <a:ext uri="{FF2B5EF4-FFF2-40B4-BE49-F238E27FC236}">
                <a16:creationId xmlns:a16="http://schemas.microsoft.com/office/drawing/2014/main" id="{6D2AC012-354C-4062-969C-43C63A3D4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643188"/>
            <a:ext cx="4857750" cy="571500"/>
          </a:xfrm>
        </p:spPr>
        <p:txBody>
          <a:bodyPr/>
          <a:lstStyle/>
          <a:p>
            <a:r>
              <a:rPr lang="en-US" altLang="vi-VN" sz="23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vi-VN" sz="2300">
                <a:solidFill>
                  <a:srgbClr val="FFFF00"/>
                </a:solidFill>
                <a:cs typeface="Times New Roman" panose="02020603050405020304" pitchFamily="18" charset="0"/>
              </a:rPr>
              <a:t>I</a:t>
            </a:r>
            <a:r>
              <a:rPr lang="en-US" altLang="vi-VN" sz="23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vi-VN" sz="2300">
                <a:solidFill>
                  <a:srgbClr val="FFFF00"/>
                </a:solidFill>
                <a:cs typeface="Times New Roman" panose="02020603050405020304" pitchFamily="18" charset="0"/>
              </a:rPr>
              <a:t>DỤNG CỤ CƠ KHÍ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BAE18E-9876-4618-AAB4-630E046BC960}"/>
              </a:ext>
            </a:extLst>
          </p:cNvPr>
          <p:cNvCxnSpPr/>
          <p:nvPr/>
        </p:nvCxnSpPr>
        <p:spPr>
          <a:xfrm rot="5400000">
            <a:off x="2000251" y="4000500"/>
            <a:ext cx="5643562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7C36D1A-688C-492E-8897-35B1B34E6135}"/>
              </a:ext>
            </a:extLst>
          </p:cNvPr>
          <p:cNvSpPr txBox="1"/>
          <p:nvPr/>
        </p:nvSpPr>
        <p:spPr>
          <a:xfrm>
            <a:off x="0" y="1214438"/>
            <a:ext cx="4827588" cy="1508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– ĐỒNG HỒ ĐO ĐIỆN</a:t>
            </a:r>
            <a:endParaRPr kumimoji="0" lang="vi-VN" altLang="vi-VN" sz="23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vi-VN" sz="2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 dụng của đồng hồ đo điện</a:t>
            </a:r>
            <a:endParaRPr kumimoji="0" lang="vi-VN" altLang="vi-VN" sz="23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2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Phân loại đồng hồ đo điện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2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 số kí hiệu của đồng hồ đo điện</a:t>
            </a: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Cloud Callout 34">
            <a:extLst>
              <a:ext uri="{FF2B5EF4-FFF2-40B4-BE49-F238E27FC236}">
                <a16:creationId xmlns:a16="http://schemas.microsoft.com/office/drawing/2014/main" id="{4D7A4F40-864C-4122-8CAD-B527146CB72D}"/>
              </a:ext>
            </a:extLst>
          </p:cNvPr>
          <p:cNvSpPr/>
          <p:nvPr/>
        </p:nvSpPr>
        <p:spPr>
          <a:xfrm>
            <a:off x="5000625" y="1214438"/>
            <a:ext cx="3929063" cy="207168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 hãy kể tên một số dụng cụ cơ khí mà em biết?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E8AB05-4D09-454D-AF50-0DF68052BFA5}"/>
              </a:ext>
            </a:extLst>
          </p:cNvPr>
          <p:cNvSpPr txBox="1"/>
          <p:nvPr/>
        </p:nvSpPr>
        <p:spPr>
          <a:xfrm>
            <a:off x="0" y="3071813"/>
            <a:ext cx="4929188" cy="115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Hiệu quả công việc phụ thuộc một phần vào việc chọn và sử dụng đúng dụng cụ lao động </a:t>
            </a: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7" name="Cloud Callout 36">
            <a:extLst>
              <a:ext uri="{FF2B5EF4-FFF2-40B4-BE49-F238E27FC236}">
                <a16:creationId xmlns:a16="http://schemas.microsoft.com/office/drawing/2014/main" id="{396EEA48-A972-438F-83FD-9FCD538D797D}"/>
              </a:ext>
            </a:extLst>
          </p:cNvPr>
          <p:cNvSpPr/>
          <p:nvPr/>
        </p:nvSpPr>
        <p:spPr>
          <a:xfrm>
            <a:off x="5153025" y="1143000"/>
            <a:ext cx="3929063" cy="20716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 hãy </a:t>
            </a:r>
            <a:r>
              <a:rPr kumimoji="0" lang="vi-VN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cho biết công dụng của dụng cụ cơ khí?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>
            <a:extLst>
              <a:ext uri="{FF2B5EF4-FFF2-40B4-BE49-F238E27FC236}">
                <a16:creationId xmlns:a16="http://schemas.microsoft.com/office/drawing/2014/main" id="{43E6DE7A-95B0-41FB-A26F-A4ED9645C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0"/>
            <a:ext cx="676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DỤNG CỤ CƠ KHÍ</a:t>
            </a:r>
          </a:p>
        </p:txBody>
      </p:sp>
      <p:sp>
        <p:nvSpPr>
          <p:cNvPr id="179204" name="Text Box 4">
            <a:extLst>
              <a:ext uri="{FF2B5EF4-FFF2-40B4-BE49-F238E27FC236}">
                <a16:creationId xmlns:a16="http://schemas.microsoft.com/office/drawing/2014/main" id="{751BFE19-8168-4557-B57A-888918E9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661025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9205" name="Text Box 5">
            <a:extLst>
              <a:ext uri="{FF2B5EF4-FFF2-40B4-BE49-F238E27FC236}">
                <a16:creationId xmlns:a16="http://schemas.microsoft.com/office/drawing/2014/main" id="{B5B5CF2B-BB7D-483F-8575-62F472D8D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445125"/>
            <a:ext cx="2663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Kìm</a:t>
            </a:r>
          </a:p>
        </p:txBody>
      </p:sp>
      <p:pic>
        <p:nvPicPr>
          <p:cNvPr id="32773" name="Picture 6" descr="n3">
            <a:extLst>
              <a:ext uri="{FF2B5EF4-FFF2-40B4-BE49-F238E27FC236}">
                <a16:creationId xmlns:a16="http://schemas.microsoft.com/office/drawing/2014/main" id="{79AD5D73-0699-42F2-8560-90FEB16D2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20713"/>
            <a:ext cx="482441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8C0398D-0BCA-4335-8EC8-2D090890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200"/>
            </a:br>
            <a:endParaRPr lang="en-US" sz="320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B72CE77-2941-4353-A589-DCFB2B55B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pPr eaLnBrk="1" hangingPunct="1"/>
            <a:endParaRPr lang="en-US" altLang="vi-VN"/>
          </a:p>
          <a:p>
            <a:pPr eaLnBrk="1" hangingPunct="1"/>
            <a:endParaRPr lang="en-US" altLang="vi-VN"/>
          </a:p>
        </p:txBody>
      </p:sp>
      <p:pic>
        <p:nvPicPr>
          <p:cNvPr id="33796" name="Picture 5" descr="Cua">
            <a:extLst>
              <a:ext uri="{FF2B5EF4-FFF2-40B4-BE49-F238E27FC236}">
                <a16:creationId xmlns:a16="http://schemas.microsoft.com/office/drawing/2014/main" id="{8609E26B-B673-4E41-8CB0-A30A05FE8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38528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Bua">
            <a:extLst>
              <a:ext uri="{FF2B5EF4-FFF2-40B4-BE49-F238E27FC236}">
                <a16:creationId xmlns:a16="http://schemas.microsoft.com/office/drawing/2014/main" id="{28574413-DA9D-4F53-A9A9-A19AF3F9B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20713"/>
            <a:ext cx="44656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5" name="Text Box 9">
            <a:extLst>
              <a:ext uri="{FF2B5EF4-FFF2-40B4-BE49-F238E27FC236}">
                <a16:creationId xmlns:a16="http://schemas.microsoft.com/office/drawing/2014/main" id="{B90B082B-7528-44F6-98AD-1A10B78E2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445125"/>
            <a:ext cx="28813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Cưa sắt</a:t>
            </a:r>
          </a:p>
        </p:txBody>
      </p:sp>
      <p:sp>
        <p:nvSpPr>
          <p:cNvPr id="229386" name="Text Box 10">
            <a:extLst>
              <a:ext uri="{FF2B5EF4-FFF2-40B4-BE49-F238E27FC236}">
                <a16:creationId xmlns:a16="http://schemas.microsoft.com/office/drawing/2014/main" id="{567D260E-A798-4FDA-B6FE-64017A6FC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589588"/>
            <a:ext cx="25923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Búa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5" grpId="0"/>
      <p:bldP spid="229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33B05075-9352-459F-BA99-8DB9681A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200"/>
            </a:br>
            <a:endParaRPr lang="en-US" sz="320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EAC03E8-B9BD-4A98-A6E7-824F4BBC4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pPr eaLnBrk="1" hangingPunct="1"/>
            <a:endParaRPr lang="en-US" altLang="vi-VN"/>
          </a:p>
          <a:p>
            <a:pPr eaLnBrk="1" hangingPunct="1"/>
            <a:endParaRPr lang="en-US" altLang="vi-VN"/>
          </a:p>
        </p:txBody>
      </p:sp>
      <p:pic>
        <p:nvPicPr>
          <p:cNvPr id="34820" name="Picture 6" descr="May khoan">
            <a:extLst>
              <a:ext uri="{FF2B5EF4-FFF2-40B4-BE49-F238E27FC236}">
                <a16:creationId xmlns:a16="http://schemas.microsoft.com/office/drawing/2014/main" id="{3D358731-0973-487F-A688-B92B0221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5" name="Text Box 7">
            <a:extLst>
              <a:ext uri="{FF2B5EF4-FFF2-40B4-BE49-F238E27FC236}">
                <a16:creationId xmlns:a16="http://schemas.microsoft.com/office/drawing/2014/main" id="{7862BA8E-9891-40C5-A920-D30651E2C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229225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7816" name="Text Box 8">
            <a:extLst>
              <a:ext uri="{FF2B5EF4-FFF2-40B4-BE49-F238E27FC236}">
                <a16:creationId xmlns:a16="http://schemas.microsoft.com/office/drawing/2014/main" id="{39254EF3-CDA6-4E06-AA37-3A86A9D6E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24400"/>
            <a:ext cx="3168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TUA VÍT</a:t>
            </a:r>
          </a:p>
        </p:txBody>
      </p:sp>
      <p:sp>
        <p:nvSpPr>
          <p:cNvPr id="247817" name="Text Box 9">
            <a:extLst>
              <a:ext uri="{FF2B5EF4-FFF2-40B4-BE49-F238E27FC236}">
                <a16:creationId xmlns:a16="http://schemas.microsoft.com/office/drawing/2014/main" id="{BF26BDC7-D9B2-4C21-9CA5-B1F9411DA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652963"/>
            <a:ext cx="3384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MÁY KHOAN CẦM TAY</a:t>
            </a:r>
          </a:p>
        </p:txBody>
      </p:sp>
      <p:pic>
        <p:nvPicPr>
          <p:cNvPr id="34824" name="Picture 10" descr="Kết quả hình ảnh cho tua vít">
            <a:extLst>
              <a:ext uri="{FF2B5EF4-FFF2-40B4-BE49-F238E27FC236}">
                <a16:creationId xmlns:a16="http://schemas.microsoft.com/office/drawing/2014/main" id="{DE4BF5D3-B8B2-45A0-B9A9-8616878B6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522446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6" grpId="0" autoUpdateAnimBg="0"/>
      <p:bldP spid="24781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>
            <a:extLst>
              <a:ext uri="{FF2B5EF4-FFF2-40B4-BE49-F238E27FC236}">
                <a16:creationId xmlns:a16="http://schemas.microsoft.com/office/drawing/2014/main" id="{4731F2DE-9919-4D9A-B051-B5D5566BD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26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86432" name="Group 64">
            <a:extLst>
              <a:ext uri="{FF2B5EF4-FFF2-40B4-BE49-F238E27FC236}">
                <a16:creationId xmlns:a16="http://schemas.microsoft.com/office/drawing/2014/main" id="{9FDBEF3F-7001-4E93-8705-0DA188D93CAA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960438"/>
          <a:ext cx="8497887" cy="5111751"/>
        </p:xfrm>
        <a:graphic>
          <a:graphicData uri="http://schemas.openxmlformats.org/drawingml/2006/table">
            <a:tbl>
              <a:tblPr/>
              <a:tblGrid>
                <a:gridCol w="280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dụng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 cụ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Hình vẽ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Công dụng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6421" name="Text Box 53">
            <a:extLst>
              <a:ext uri="{FF2B5EF4-FFF2-40B4-BE49-F238E27FC236}">
                <a16:creationId xmlns:a16="http://schemas.microsoft.com/office/drawing/2014/main" id="{5FDDB5D5-6A07-4852-9A28-3726C3F1E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2495550"/>
            <a:ext cx="267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Thước cuộn</a:t>
            </a:r>
          </a:p>
        </p:txBody>
      </p:sp>
      <p:sp>
        <p:nvSpPr>
          <p:cNvPr id="186422" name="Text Box 54">
            <a:extLst>
              <a:ext uri="{FF2B5EF4-FFF2-40B4-BE49-F238E27FC236}">
                <a16:creationId xmlns:a16="http://schemas.microsoft.com/office/drawing/2014/main" id="{4FB164B5-C198-41D7-9206-7CA029F98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25" y="2495550"/>
            <a:ext cx="2836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 chiều dài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86423" name="Text Box 55">
            <a:extLst>
              <a:ext uri="{FF2B5EF4-FFF2-40B4-BE49-F238E27FC236}">
                <a16:creationId xmlns:a16="http://schemas.microsoft.com/office/drawing/2014/main" id="{A86780E2-7FE1-4ADE-BD4E-916EB92C7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4583113"/>
            <a:ext cx="2416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Thước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cặp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6424" name="Text Box 56">
            <a:extLst>
              <a:ext uri="{FF2B5EF4-FFF2-40B4-BE49-F238E27FC236}">
                <a16:creationId xmlns:a16="http://schemas.microsoft.com/office/drawing/2014/main" id="{C54A2166-75BF-4357-990C-42F591DBE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938" y="3984625"/>
            <a:ext cx="29178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đường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kính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điện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kích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thước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chiều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̃.</a:t>
            </a:r>
          </a:p>
        </p:txBody>
      </p:sp>
      <p:sp>
        <p:nvSpPr>
          <p:cNvPr id="186426" name="Text Box 58">
            <a:extLst>
              <a:ext uri="{FF2B5EF4-FFF2-40B4-BE49-F238E27FC236}">
                <a16:creationId xmlns:a16="http://schemas.microsoft.com/office/drawing/2014/main" id="{5512A7B3-0A69-4C5F-8D74-99CBFCF95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988" y="4560888"/>
            <a:ext cx="2925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6" name="TextBox 11">
            <a:extLst>
              <a:ext uri="{FF2B5EF4-FFF2-40B4-BE49-F238E27FC236}">
                <a16:creationId xmlns:a16="http://schemas.microsoft.com/office/drawing/2014/main" id="{13E2C55F-C25A-4C4F-A940-2203DA564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71438"/>
            <a:ext cx="8820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BẢNG 3-4. Một số loại dụng cu cơ khí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5867" name="Picture 30" descr="Kết quả hình ảnh cho thước cuộn">
            <a:extLst>
              <a:ext uri="{FF2B5EF4-FFF2-40B4-BE49-F238E27FC236}">
                <a16:creationId xmlns:a16="http://schemas.microsoft.com/office/drawing/2014/main" id="{B7EDCE62-40DA-4C7D-B497-6F7E4147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928813"/>
            <a:ext cx="28511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8" name="Picture 32" descr="Kết quả hình ảnh cho thước cặp">
            <a:extLst>
              <a:ext uri="{FF2B5EF4-FFF2-40B4-BE49-F238E27FC236}">
                <a16:creationId xmlns:a16="http://schemas.microsoft.com/office/drawing/2014/main" id="{DC6E48B3-8D58-435E-A45B-02B5CD8E6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300538"/>
            <a:ext cx="26733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21" grpId="0" autoUpdateAnimBg="0"/>
      <p:bldP spid="186422" grpId="0" autoUpdateAnimBg="0"/>
      <p:bldP spid="186423" grpId="0" autoUpdateAnimBg="0"/>
      <p:bldP spid="18642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>
            <a:extLst>
              <a:ext uri="{FF2B5EF4-FFF2-40B4-BE49-F238E27FC236}">
                <a16:creationId xmlns:a16="http://schemas.microsoft.com/office/drawing/2014/main" id="{322DD385-DF68-4E07-97E0-901E9387A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857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90521" name="Group 57">
            <a:extLst>
              <a:ext uri="{FF2B5EF4-FFF2-40B4-BE49-F238E27FC236}">
                <a16:creationId xmlns:a16="http://schemas.microsoft.com/office/drawing/2014/main" id="{AB352EDB-BC2A-44EB-BEEB-5722D62553A7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404813"/>
          <a:ext cx="8748714" cy="6192837"/>
        </p:xfrm>
        <a:graphic>
          <a:graphicData uri="http://schemas.openxmlformats.org/drawingml/2006/table">
            <a:tbl>
              <a:tblPr/>
              <a:tblGrid>
                <a:gridCol w="291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6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3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dụng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 cụ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Hình vẽ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Công dụng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6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2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0504" name="Text Box 40">
            <a:extLst>
              <a:ext uri="{FF2B5EF4-FFF2-40B4-BE49-F238E27FC236}">
                <a16:creationId xmlns:a16="http://schemas.microsoft.com/office/drawing/2014/main" id="{B7FA4925-3085-4096-BFB3-551AB1186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97425"/>
            <a:ext cx="1927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Tua vít</a:t>
            </a:r>
          </a:p>
        </p:txBody>
      </p:sp>
      <p:sp>
        <p:nvSpPr>
          <p:cNvPr id="190505" name="Text Box 41">
            <a:extLst>
              <a:ext uri="{FF2B5EF4-FFF2-40B4-BE49-F238E27FC236}">
                <a16:creationId xmlns:a16="http://schemas.microsoft.com/office/drawing/2014/main" id="{6062DB8B-8BDF-4A6D-997F-6B5067E7A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868863"/>
            <a:ext cx="215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Vặn ốc</a:t>
            </a:r>
          </a:p>
        </p:txBody>
      </p:sp>
      <p:sp>
        <p:nvSpPr>
          <p:cNvPr id="190508" name="Text Box 44">
            <a:extLst>
              <a:ext uri="{FF2B5EF4-FFF2-40B4-BE49-F238E27FC236}">
                <a16:creationId xmlns:a16="http://schemas.microsoft.com/office/drawing/2014/main" id="{5EA8FEA1-1D64-4F43-9539-5BE7F381C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4083050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0511" name="Text Box 47">
            <a:extLst>
              <a:ext uri="{FF2B5EF4-FFF2-40B4-BE49-F238E27FC236}">
                <a16:creationId xmlns:a16="http://schemas.microsoft.com/office/drawing/2014/main" id="{8DACEAE3-078F-4DD3-8D10-9320A5841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537368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0514" name="Text Box 50">
            <a:extLst>
              <a:ext uri="{FF2B5EF4-FFF2-40B4-BE49-F238E27FC236}">
                <a16:creationId xmlns:a16="http://schemas.microsoft.com/office/drawing/2014/main" id="{2E2B1B2F-68C9-491B-928C-31B04930F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2251075"/>
            <a:ext cx="1935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Pan me</a:t>
            </a:r>
          </a:p>
        </p:txBody>
      </p:sp>
      <p:sp>
        <p:nvSpPr>
          <p:cNvPr id="190518" name="Text Box 54">
            <a:extLst>
              <a:ext uri="{FF2B5EF4-FFF2-40B4-BE49-F238E27FC236}">
                <a16:creationId xmlns:a16="http://schemas.microsoft.com/office/drawing/2014/main" id="{76C45A8D-0855-48BD-921E-2DF82F8AD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150" y="1568450"/>
            <a:ext cx="3276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 chính xác đường kính dây điện (1/1000)</a:t>
            </a:r>
          </a:p>
        </p:txBody>
      </p:sp>
      <p:pic>
        <p:nvPicPr>
          <p:cNvPr id="36891" name="Picture 30" descr="Kết quả hình ảnh cho panme">
            <a:extLst>
              <a:ext uri="{FF2B5EF4-FFF2-40B4-BE49-F238E27FC236}">
                <a16:creationId xmlns:a16="http://schemas.microsoft.com/office/drawing/2014/main" id="{8A8DCC10-6E83-4309-987D-EDDB64879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85938"/>
            <a:ext cx="26527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10" descr="Kết quả hình ảnh cho tua vít">
            <a:extLst>
              <a:ext uri="{FF2B5EF4-FFF2-40B4-BE49-F238E27FC236}">
                <a16:creationId xmlns:a16="http://schemas.microsoft.com/office/drawing/2014/main" id="{70C30AFB-C92B-4028-A1AF-51414B993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286250"/>
            <a:ext cx="26701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04" grpId="0" autoUpdateAnimBg="0"/>
      <p:bldP spid="190505" grpId="0" autoUpdateAnimBg="0"/>
      <p:bldP spid="190514" grpId="0" autoUpdateAnimBg="0"/>
      <p:bldP spid="19051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C8EA76C-A87D-4500-8B10-8DE719194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vi-VN" sz="4000"/>
            </a:br>
            <a:endParaRPr lang="en-US" altLang="vi-VN" sz="400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82EE3FA-48AD-4522-8784-E3F672A1E7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vi-VN" sz="2800"/>
          </a:p>
          <a:p>
            <a:pPr eaLnBrk="1" hangingPunct="1"/>
            <a:endParaRPr lang="en-US" altLang="vi-VN" sz="2800"/>
          </a:p>
        </p:txBody>
      </p:sp>
      <p:graphicFrame>
        <p:nvGraphicFramePr>
          <p:cNvPr id="277543" name="Group 39">
            <a:extLst>
              <a:ext uri="{FF2B5EF4-FFF2-40B4-BE49-F238E27FC236}">
                <a16:creationId xmlns:a16="http://schemas.microsoft.com/office/drawing/2014/main" id="{5BAD21CF-2EFC-40A6-94C2-DE3F3AF9A1D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8313" y="549275"/>
          <a:ext cx="8280400" cy="6048375"/>
        </p:xfrm>
        <a:graphic>
          <a:graphicData uri="http://schemas.openxmlformats.org/drawingml/2006/table">
            <a:tbl>
              <a:tblPr/>
              <a:tblGrid>
                <a:gridCol w="276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Tên dụng cụ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Hình vẽ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Công dụng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7910" name="Picture 25" descr="Bua">
            <a:extLst>
              <a:ext uri="{FF2B5EF4-FFF2-40B4-BE49-F238E27FC236}">
                <a16:creationId xmlns:a16="http://schemas.microsoft.com/office/drawing/2014/main" id="{A0D4810F-205E-4AF3-9402-096669404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6638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30" name="Text Box 26">
            <a:extLst>
              <a:ext uri="{FF2B5EF4-FFF2-40B4-BE49-F238E27FC236}">
                <a16:creationId xmlns:a16="http://schemas.microsoft.com/office/drawing/2014/main" id="{7060B469-3889-4755-B538-F37692CB4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81300"/>
            <a:ext cx="1087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Búa</a:t>
            </a:r>
          </a:p>
        </p:txBody>
      </p:sp>
      <p:sp>
        <p:nvSpPr>
          <p:cNvPr id="277531" name="Text Box 27">
            <a:extLst>
              <a:ext uri="{FF2B5EF4-FFF2-40B4-BE49-F238E27FC236}">
                <a16:creationId xmlns:a16="http://schemas.microsoft.com/office/drawing/2014/main" id="{A17723FF-0581-48EA-B36A-81E0D4D0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636838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Tạo lực đập</a:t>
            </a:r>
          </a:p>
        </p:txBody>
      </p:sp>
      <p:pic>
        <p:nvPicPr>
          <p:cNvPr id="37913" name="Picture 34" descr="Cua">
            <a:extLst>
              <a:ext uri="{FF2B5EF4-FFF2-40B4-BE49-F238E27FC236}">
                <a16:creationId xmlns:a16="http://schemas.microsoft.com/office/drawing/2014/main" id="{342DDF15-FB4F-48F4-A3C1-0292087A8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65625"/>
            <a:ext cx="26638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39" name="Rectangle 35">
            <a:extLst>
              <a:ext uri="{FF2B5EF4-FFF2-40B4-BE49-F238E27FC236}">
                <a16:creationId xmlns:a16="http://schemas.microsoft.com/office/drawing/2014/main" id="{676FCFBE-AB02-409A-A94B-03B9CBB83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084763"/>
            <a:ext cx="213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Cưa sắt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7541" name="Text Box 37">
            <a:extLst>
              <a:ext uri="{FF2B5EF4-FFF2-40B4-BE49-F238E27FC236}">
                <a16:creationId xmlns:a16="http://schemas.microsoft.com/office/drawing/2014/main" id="{8D2DBD16-1A16-4183-95EA-155BC73A2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437063"/>
            <a:ext cx="28082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Cắt,cắt ống nhựa và kim loại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7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7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30" grpId="0"/>
      <p:bldP spid="277531" grpId="0"/>
      <p:bldP spid="277539" grpId="0"/>
      <p:bldP spid="2775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DED369D-416F-4D25-AC4D-380CF289B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vi-VN" sz="4000"/>
            </a:br>
            <a:endParaRPr lang="en-US" altLang="vi-VN" sz="400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9634706-D878-46CD-8DCB-4684DEB673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4438"/>
            <a:ext cx="4038600" cy="4525962"/>
          </a:xfrm>
        </p:spPr>
        <p:txBody>
          <a:bodyPr/>
          <a:lstStyle/>
          <a:p>
            <a:pPr eaLnBrk="1" hangingPunct="1"/>
            <a:endParaRPr lang="en-US" altLang="vi-VN" sz="2800"/>
          </a:p>
          <a:p>
            <a:pPr eaLnBrk="1" hangingPunct="1"/>
            <a:endParaRPr lang="en-US" altLang="vi-VN" sz="2800"/>
          </a:p>
        </p:txBody>
      </p:sp>
      <p:graphicFrame>
        <p:nvGraphicFramePr>
          <p:cNvPr id="300073" name="Group 41">
            <a:extLst>
              <a:ext uri="{FF2B5EF4-FFF2-40B4-BE49-F238E27FC236}">
                <a16:creationId xmlns:a16="http://schemas.microsoft.com/office/drawing/2014/main" id="{8F327C02-D876-4A8C-B3E3-A3F60C9FBDD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0" y="71438"/>
          <a:ext cx="9144001" cy="6786562"/>
        </p:xfrm>
        <a:graphic>
          <a:graphicData uri="http://schemas.openxmlformats.org/drawingml/2006/table">
            <a:tbl>
              <a:tblPr/>
              <a:tblGrid>
                <a:gridCol w="281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0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1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8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Tên dụng cụ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Hình vẽ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Công dụng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0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6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934" name="Picture 28" descr="Kim">
            <a:extLst>
              <a:ext uri="{FF2B5EF4-FFF2-40B4-BE49-F238E27FC236}">
                <a16:creationId xmlns:a16="http://schemas.microsoft.com/office/drawing/2014/main" id="{0954244F-0B29-4989-BB50-231F1281C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841500"/>
            <a:ext cx="2590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61" name="Rectangle 29">
            <a:extLst>
              <a:ext uri="{FF2B5EF4-FFF2-40B4-BE49-F238E27FC236}">
                <a16:creationId xmlns:a16="http://schemas.microsoft.com/office/drawing/2014/main" id="{52304FE1-07EF-455D-A5E2-E473A401A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1711325"/>
            <a:ext cx="31321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Cắt dây dẫn, tuốt dây và giữ dây dẫn khi nối</a:t>
            </a:r>
          </a:p>
        </p:txBody>
      </p:sp>
      <p:sp>
        <p:nvSpPr>
          <p:cNvPr id="300063" name="Text Box 31">
            <a:extLst>
              <a:ext uri="{FF2B5EF4-FFF2-40B4-BE49-F238E27FC236}">
                <a16:creationId xmlns:a16="http://schemas.microsoft.com/office/drawing/2014/main" id="{D43C5F80-C839-484B-B3A7-F587184D2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179638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Kìm</a:t>
            </a:r>
          </a:p>
        </p:txBody>
      </p:sp>
      <p:pic>
        <p:nvPicPr>
          <p:cNvPr id="38937" name="Picture 32" descr="May khoan">
            <a:extLst>
              <a:ext uri="{FF2B5EF4-FFF2-40B4-BE49-F238E27FC236}">
                <a16:creationId xmlns:a16="http://schemas.microsoft.com/office/drawing/2014/main" id="{8FFE13B4-2A32-4D8E-B13C-52916937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56125"/>
            <a:ext cx="25908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65" name="Text Box 33">
            <a:extLst>
              <a:ext uri="{FF2B5EF4-FFF2-40B4-BE49-F238E27FC236}">
                <a16:creationId xmlns:a16="http://schemas.microsoft.com/office/drawing/2014/main" id="{43EAC0CE-98AC-4B67-BD2A-4911702B1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83100"/>
            <a:ext cx="289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Khoan cầm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tay</a:t>
            </a:r>
          </a:p>
        </p:txBody>
      </p:sp>
      <p:sp>
        <p:nvSpPr>
          <p:cNvPr id="300066" name="Text Box 34">
            <a:extLst>
              <a:ext uri="{FF2B5EF4-FFF2-40B4-BE49-F238E27FC236}">
                <a16:creationId xmlns:a16="http://schemas.microsoft.com/office/drawing/2014/main" id="{3CFB441F-A3ED-489C-9D05-3E8833BA6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995738"/>
            <a:ext cx="3429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Khoan lỗ trên gỗ, bê tông,…để lắp đặt dây dẫn, thiết bị điện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61" grpId="0"/>
      <p:bldP spid="300063" grpId="0"/>
      <p:bldP spid="300065" grpId="0"/>
      <p:bldP spid="3000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3512E7E5-6067-4289-8812-BEE60B26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200"/>
            </a:br>
            <a:endParaRPr lang="en-US" sz="32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CB6575F-ABFE-44F0-A9F5-40CA6E02B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2888" y="1071563"/>
            <a:ext cx="8686800" cy="4500562"/>
          </a:xfrm>
        </p:spPr>
        <p:txBody>
          <a:bodyPr/>
          <a:lstStyle/>
          <a:p>
            <a:pPr algn="ctr" eaLnBrk="1" hangingPunct="1"/>
            <a:r>
              <a:rPr lang="en-US" altLang="en-US" sz="4400">
                <a:solidFill>
                  <a:srgbClr val="FFFF00"/>
                </a:solidFill>
                <a:latin typeface="Times New Roman" panose="02020603050405020304" pitchFamily="18" charset="0"/>
              </a:rPr>
              <a:t>BÀI 3. DỤNG CỤ DÙNG TRONG 	LẮP ĐẶT MẠNG ĐIỆN</a:t>
            </a:r>
          </a:p>
          <a:p>
            <a:pPr eaLnBrk="1" hangingPunct="1"/>
            <a:r>
              <a:rPr lang="en-US" altLang="vi-VN" sz="4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ĐỒNG HỒ ĐO ĐIỆN</a:t>
            </a:r>
          </a:p>
          <a:p>
            <a:pPr eaLnBrk="1" hangingPunct="1"/>
            <a:r>
              <a:rPr lang="en-US" altLang="vi-VN" sz="4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DỤNG CỤ CƠ KHÍ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Sunwa">
            <a:extLst>
              <a:ext uri="{FF2B5EF4-FFF2-40B4-BE49-F238E27FC236}">
                <a16:creationId xmlns:a16="http://schemas.microsoft.com/office/drawing/2014/main" id="{44847CB8-285D-4E1D-BC02-14814CCA0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35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VOM china">
            <a:extLst>
              <a:ext uri="{FF2B5EF4-FFF2-40B4-BE49-F238E27FC236}">
                <a16:creationId xmlns:a16="http://schemas.microsoft.com/office/drawing/2014/main" id="{036FC359-9FA6-482B-8F42-1A8461FA8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03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EA5A0247-4990-460D-BE56-B6EF6EC0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857250"/>
            <a:ext cx="18415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6867" name="Picture 3" descr="voltmeter">
            <a:extLst>
              <a:ext uri="{FF2B5EF4-FFF2-40B4-BE49-F238E27FC236}">
                <a16:creationId xmlns:a16="http://schemas.microsoft.com/office/drawing/2014/main" id="{AB664A99-4B22-4C83-891F-C0A25FE7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2438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voltmeter-battery-pack1-005-320x332">
            <a:extLst>
              <a:ext uri="{FF2B5EF4-FFF2-40B4-BE49-F238E27FC236}">
                <a16:creationId xmlns:a16="http://schemas.microsoft.com/office/drawing/2014/main" id="{B731E961-85CC-4922-A35D-C9C8FEBF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31242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tkmm01">
            <a:extLst>
              <a:ext uri="{FF2B5EF4-FFF2-40B4-BE49-F238E27FC236}">
                <a16:creationId xmlns:a16="http://schemas.microsoft.com/office/drawing/2014/main" id="{66D6C2F7-EEE7-48B0-AE2A-315A84469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3529013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images">
            <a:extLst>
              <a:ext uri="{FF2B5EF4-FFF2-40B4-BE49-F238E27FC236}">
                <a16:creationId xmlns:a16="http://schemas.microsoft.com/office/drawing/2014/main" id="{73FB3463-8013-4691-BFF1-08F53DF15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27860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>
            <a:extLst>
              <a:ext uri="{FF2B5EF4-FFF2-40B4-BE49-F238E27FC236}">
                <a16:creationId xmlns:a16="http://schemas.microsoft.com/office/drawing/2014/main" id="{09C6CF9C-F6D9-4531-81DC-0B35ADB9F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495800"/>
            <a:ext cx="2438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 LOẠI ĐỒNG HỒ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VẠN NĂNG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oltmeter-battery-pack1-005-320x332">
            <a:extLst>
              <a:ext uri="{FF2B5EF4-FFF2-40B4-BE49-F238E27FC236}">
                <a16:creationId xmlns:a16="http://schemas.microsoft.com/office/drawing/2014/main" id="{20E4505C-3CE8-4A8F-BDE7-8DF88E648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46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>
            <a:extLst>
              <a:ext uri="{FF2B5EF4-FFF2-40B4-BE49-F238E27FC236}">
                <a16:creationId xmlns:a16="http://schemas.microsoft.com/office/drawing/2014/main" id="{6FF66930-526E-4334-A2F2-E678602B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500">
                <a:solidFill>
                  <a:srgbClr val="FFFF00"/>
                </a:solidFill>
                <a:latin typeface="Times New Roman" pitchFamily="18" charset="0"/>
              </a:rPr>
              <a:t>BÀI 3. DỤNG CỤ DÙNG TRONG LẮP ĐẶT MẠNG ĐIỆN</a:t>
            </a:r>
            <a:endParaRPr lang="en-US" sz="35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5ED90-FC39-4725-824D-9850F528B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214438"/>
            <a:ext cx="4357688" cy="80486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sz="3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– ĐỒNG HỒ ĐO ĐIỆN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sz="3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Công dụng của đồng hồ đo điện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F6633E-8639-400A-9FAB-B4EEC20C7870}"/>
              </a:ext>
            </a:extLst>
          </p:cNvPr>
          <p:cNvCxnSpPr/>
          <p:nvPr/>
        </p:nvCxnSpPr>
        <p:spPr>
          <a:xfrm rot="5400000">
            <a:off x="1714501" y="4000500"/>
            <a:ext cx="5643562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>
            <a:extLst>
              <a:ext uri="{FF2B5EF4-FFF2-40B4-BE49-F238E27FC236}">
                <a16:creationId xmlns:a16="http://schemas.microsoft.com/office/drawing/2014/main" id="{72B0C9B3-8028-4B17-AB0C-7B0A4C7CF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285875"/>
            <a:ext cx="4643437" cy="1643063"/>
          </a:xfrm>
          <a:prstGeom prst="cloudCallout">
            <a:avLst>
              <a:gd name="adj1" fmla="val -46903"/>
              <a:gd name="adj2" fmla="val 69412"/>
            </a:avLst>
          </a:prstGeom>
          <a:gradFill rotWithShape="1">
            <a:gsLst>
              <a:gs pos="0">
                <a:srgbClr val="6B8EB2"/>
              </a:gs>
              <a:gs pos="50000">
                <a:srgbClr val="99CCFF"/>
              </a:gs>
              <a:gs pos="100000">
                <a:srgbClr val="6B8EB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 kể tên một số đồng hồ đo điện mà em biết?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B7EB8A57-A33B-4945-8030-7D920ED3B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00438"/>
            <a:ext cx="45720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Volt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Ampe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Watt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Ohm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pic>
        <p:nvPicPr>
          <p:cNvPr id="9" name="Picture 16" descr="voltmeter_lg11">
            <a:extLst>
              <a:ext uri="{FF2B5EF4-FFF2-40B4-BE49-F238E27FC236}">
                <a16:creationId xmlns:a16="http://schemas.microsoft.com/office/drawing/2014/main" id="{B4A0BAAC-F5F0-4A74-B84F-BC64F2F03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62188"/>
            <a:ext cx="4195762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amperemeter111">
            <a:extLst>
              <a:ext uri="{FF2B5EF4-FFF2-40B4-BE49-F238E27FC236}">
                <a16:creationId xmlns:a16="http://schemas.microsoft.com/office/drawing/2014/main" id="{5960CF79-A75F-4425-A660-0A8F4A38D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86000"/>
            <a:ext cx="42148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W4f">
            <a:extLst>
              <a:ext uri="{FF2B5EF4-FFF2-40B4-BE49-F238E27FC236}">
                <a16:creationId xmlns:a16="http://schemas.microsoft.com/office/drawing/2014/main" id="{28689543-248F-4A2C-9154-37E1DAC81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86000"/>
            <a:ext cx="41433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wattmeter">
            <a:extLst>
              <a:ext uri="{FF2B5EF4-FFF2-40B4-BE49-F238E27FC236}">
                <a16:creationId xmlns:a16="http://schemas.microsoft.com/office/drawing/2014/main" id="{E25D5B87-E28A-4CBA-BBA6-4B5B0E201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000250"/>
            <a:ext cx="42148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creenshot_20160915-213013.jpg">
            <a:extLst>
              <a:ext uri="{FF2B5EF4-FFF2-40B4-BE49-F238E27FC236}">
                <a16:creationId xmlns:a16="http://schemas.microsoft.com/office/drawing/2014/main" id="{707E1493-A63F-484D-997D-B922477DA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71688"/>
            <a:ext cx="442912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voltmeter">
            <a:extLst>
              <a:ext uri="{FF2B5EF4-FFF2-40B4-BE49-F238E27FC236}">
                <a16:creationId xmlns:a16="http://schemas.microsoft.com/office/drawing/2014/main" id="{F31AAF81-3CD5-41B5-AE19-6EEF0474F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44291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>
            <a:extLst>
              <a:ext uri="{FF2B5EF4-FFF2-40B4-BE49-F238E27FC236}">
                <a16:creationId xmlns:a16="http://schemas.microsoft.com/office/drawing/2014/main" id="{485C0271-01B4-4022-89CC-3EF803104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857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2531" name="Picture 13" descr="400px-Tongtester">
            <a:extLst>
              <a:ext uri="{FF2B5EF4-FFF2-40B4-BE49-F238E27FC236}">
                <a16:creationId xmlns:a16="http://schemas.microsoft.com/office/drawing/2014/main" id="{FE1AD014-6A79-467B-94C3-EB548B6D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4813"/>
            <a:ext cx="5040313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6" descr="voltmeter_lg11">
            <a:extLst>
              <a:ext uri="{FF2B5EF4-FFF2-40B4-BE49-F238E27FC236}">
                <a16:creationId xmlns:a16="http://schemas.microsoft.com/office/drawing/2014/main" id="{DDBE6BF7-C0F9-417A-A63E-C7FF2CFB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60350"/>
            <a:ext cx="28209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7" descr="ist2_2874889_voltmeter">
            <a:extLst>
              <a:ext uri="{FF2B5EF4-FFF2-40B4-BE49-F238E27FC236}">
                <a16:creationId xmlns:a16="http://schemas.microsoft.com/office/drawing/2014/main" id="{6C7028F2-14C4-4848-B75E-BE70AEB3C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30607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8" descr="voltmeter1">
            <a:extLst>
              <a:ext uri="{FF2B5EF4-FFF2-40B4-BE49-F238E27FC236}">
                <a16:creationId xmlns:a16="http://schemas.microsoft.com/office/drawing/2014/main" id="{C732E185-CB17-4AD6-A845-2C534A9D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509963"/>
            <a:ext cx="42862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>
            <a:extLst>
              <a:ext uri="{FF2B5EF4-FFF2-40B4-BE49-F238E27FC236}">
                <a16:creationId xmlns:a16="http://schemas.microsoft.com/office/drawing/2014/main" id="{BDB99CCB-8B66-4284-8132-C6EF3DD49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857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3555" name="Picture 4" descr="amperemeter">
            <a:extLst>
              <a:ext uri="{FF2B5EF4-FFF2-40B4-BE49-F238E27FC236}">
                <a16:creationId xmlns:a16="http://schemas.microsoft.com/office/drawing/2014/main" id="{1AE1E439-1BD3-4A5F-99EE-224171012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89363"/>
            <a:ext cx="439261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amperemeter111">
            <a:extLst>
              <a:ext uri="{FF2B5EF4-FFF2-40B4-BE49-F238E27FC236}">
                <a16:creationId xmlns:a16="http://schemas.microsoft.com/office/drawing/2014/main" id="{0E0B9274-3DE2-46C9-AB06-923AC1C1E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38455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ist2_1743779_amperemeter">
            <a:extLst>
              <a:ext uri="{FF2B5EF4-FFF2-40B4-BE49-F238E27FC236}">
                <a16:creationId xmlns:a16="http://schemas.microsoft.com/office/drawing/2014/main" id="{466CFEA3-5297-41E5-B7DD-795EDD75F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3240087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amperezange">
            <a:extLst>
              <a:ext uri="{FF2B5EF4-FFF2-40B4-BE49-F238E27FC236}">
                <a16:creationId xmlns:a16="http://schemas.microsoft.com/office/drawing/2014/main" id="{54F56F21-624B-4404-AAF2-E71526F3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82613"/>
            <a:ext cx="47513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>
            <a:extLst>
              <a:ext uri="{FF2B5EF4-FFF2-40B4-BE49-F238E27FC236}">
                <a16:creationId xmlns:a16="http://schemas.microsoft.com/office/drawing/2014/main" id="{62B6C93C-7184-47E7-AF61-3BDB16B4C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857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4579" name="Picture 7" descr="voltmeter">
            <a:extLst>
              <a:ext uri="{FF2B5EF4-FFF2-40B4-BE49-F238E27FC236}">
                <a16:creationId xmlns:a16="http://schemas.microsoft.com/office/drawing/2014/main" id="{63434A7D-DF67-4417-AEA0-767B54623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04813"/>
            <a:ext cx="24384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 descr="voltmeter-battery-pack1-005-320x332">
            <a:extLst>
              <a:ext uri="{FF2B5EF4-FFF2-40B4-BE49-F238E27FC236}">
                <a16:creationId xmlns:a16="http://schemas.microsoft.com/office/drawing/2014/main" id="{AB3CA4C8-763E-40B2-87B3-08BE7070B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888"/>
            <a:ext cx="360838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tkmm01">
            <a:extLst>
              <a:ext uri="{FF2B5EF4-FFF2-40B4-BE49-F238E27FC236}">
                <a16:creationId xmlns:a16="http://schemas.microsoft.com/office/drawing/2014/main" id="{1E817DBE-931C-4E3B-B05F-0F3A2177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43363"/>
            <a:ext cx="3529012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>
            <a:extLst>
              <a:ext uri="{FF2B5EF4-FFF2-40B4-BE49-F238E27FC236}">
                <a16:creationId xmlns:a16="http://schemas.microsoft.com/office/drawing/2014/main" id="{6783965E-1A0D-42B5-98D4-9DAC0175F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857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5603" name="Picture 7" descr="wattmeter">
            <a:extLst>
              <a:ext uri="{FF2B5EF4-FFF2-40B4-BE49-F238E27FC236}">
                <a16:creationId xmlns:a16="http://schemas.microsoft.com/office/drawing/2014/main" id="{BAD0D005-0C66-4311-906A-37A708434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300"/>
            <a:ext cx="537051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 descr="wattmete_thb">
            <a:extLst>
              <a:ext uri="{FF2B5EF4-FFF2-40B4-BE49-F238E27FC236}">
                <a16:creationId xmlns:a16="http://schemas.microsoft.com/office/drawing/2014/main" id="{E84025BB-CB39-4497-A2F4-C12C4A20A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3860800"/>
            <a:ext cx="23463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 descr="W4f">
            <a:extLst>
              <a:ext uri="{FF2B5EF4-FFF2-40B4-BE49-F238E27FC236}">
                <a16:creationId xmlns:a16="http://schemas.microsoft.com/office/drawing/2014/main" id="{7D856DC6-36E7-4498-B19F-996D2965A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31788"/>
            <a:ext cx="24225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voltcraft_energy_check_3000">
            <a:extLst>
              <a:ext uri="{FF2B5EF4-FFF2-40B4-BE49-F238E27FC236}">
                <a16:creationId xmlns:a16="http://schemas.microsoft.com/office/drawing/2014/main" id="{B7A51641-D0B5-4B9D-A86B-46E90AA0F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428625"/>
            <a:ext cx="32416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8681">
            <a:extLst>
              <a:ext uri="{FF2B5EF4-FFF2-40B4-BE49-F238E27FC236}">
                <a16:creationId xmlns:a16="http://schemas.microsoft.com/office/drawing/2014/main" id="{18D691AF-F086-4775-8BD3-F71426E9A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333375"/>
            <a:ext cx="2871788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>
            <a:extLst>
              <a:ext uri="{FF2B5EF4-FFF2-40B4-BE49-F238E27FC236}">
                <a16:creationId xmlns:a16="http://schemas.microsoft.com/office/drawing/2014/main" id="{2E4E52B9-771D-413C-9CB0-39DDC487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500">
                <a:solidFill>
                  <a:srgbClr val="FFFF00"/>
                </a:solidFill>
                <a:latin typeface="Times New Roman" pitchFamily="18" charset="0"/>
              </a:rPr>
              <a:t>BÀI 3. DỤNG CỤ DÙNG TRONG LẮP ĐẶT MẠNG ĐIỆN</a:t>
            </a:r>
            <a:endParaRPr lang="en-US" sz="35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D30CC-3CF3-4035-BE79-6E946AF47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214438"/>
            <a:ext cx="4572000" cy="8048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sz="23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– ĐỒNG HỒ ĐO ĐIỆN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altLang="vi-VN" sz="23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 dụng của đồng hồ đo điện</a:t>
            </a:r>
            <a:endParaRPr lang="vi-VN" altLang="vi-VN" sz="23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D89244-7136-4A5A-924F-A9C91FBE358D}"/>
              </a:ext>
            </a:extLst>
          </p:cNvPr>
          <p:cNvCxnSpPr/>
          <p:nvPr/>
        </p:nvCxnSpPr>
        <p:spPr>
          <a:xfrm rot="5400000">
            <a:off x="1714501" y="4000500"/>
            <a:ext cx="5643562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3">
            <a:extLst>
              <a:ext uri="{FF2B5EF4-FFF2-40B4-BE49-F238E27FC236}">
                <a16:creationId xmlns:a16="http://schemas.microsoft.com/office/drawing/2014/main" id="{CEF7565A-ECF8-4972-96C1-209759A81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357313"/>
            <a:ext cx="4500562" cy="1571625"/>
          </a:xfrm>
          <a:prstGeom prst="cloudCallout">
            <a:avLst>
              <a:gd name="adj1" fmla="val -45389"/>
              <a:gd name="adj2" fmla="val 83671"/>
            </a:avLst>
          </a:prstGeom>
          <a:gradFill rotWithShape="1">
            <a:gsLst>
              <a:gs pos="0">
                <a:srgbClr val="6B8EB2"/>
              </a:gs>
              <a:gs pos="50000">
                <a:srgbClr val="99CCFF"/>
              </a:gs>
              <a:gs pos="100000">
                <a:srgbClr val="6B8EB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Hãy cho biết công dụng của đồng hồ đo điện?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730EED-498A-44A7-8021-1ADB2ABFB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01838"/>
            <a:ext cx="450056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Biết được tình trạng làm việc của các thiết bị điện.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Phán đoán được nguyên nhân những hư hỏng, sự cố kĩ thuật.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Phán đoán hiện tượng làm việc không bình thường của mạch điện  và đồ dùng điện.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>
            <a:extLst>
              <a:ext uri="{FF2B5EF4-FFF2-40B4-BE49-F238E27FC236}">
                <a16:creationId xmlns:a16="http://schemas.microsoft.com/office/drawing/2014/main" id="{90A9C54A-F1B4-4D97-9055-28DCCF115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857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AutoShape 3">
            <a:extLst>
              <a:ext uri="{FF2B5EF4-FFF2-40B4-BE49-F238E27FC236}">
                <a16:creationId xmlns:a16="http://schemas.microsoft.com/office/drawing/2014/main" id="{E5A57B42-2055-4EF6-8B78-1F3FAB91F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1338" y="260350"/>
            <a:ext cx="7489826" cy="3240088"/>
          </a:xfrm>
          <a:prstGeom prst="cloudCallout">
            <a:avLst>
              <a:gd name="adj1" fmla="val -72722"/>
              <a:gd name="adj2" fmla="val 13500"/>
            </a:avLst>
          </a:prstGeom>
          <a:gradFill rotWithShape="1">
            <a:gsLst>
              <a:gs pos="0">
                <a:srgbClr val="6B8EB2"/>
              </a:gs>
              <a:gs pos="50000">
                <a:srgbClr val="99CCFF"/>
              </a:gs>
              <a:gs pos="100000">
                <a:srgbClr val="6B8EB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sát hình, hãy cho biết tại sao người ta phải lắp vôn kế và ampe kế trên vỏ máy biến áp?</a:t>
            </a:r>
          </a:p>
        </p:txBody>
      </p:sp>
      <p:pic>
        <p:nvPicPr>
          <p:cNvPr id="28676" name="Picture 6" descr="7,5K-DR175">
            <a:extLst>
              <a:ext uri="{FF2B5EF4-FFF2-40B4-BE49-F238E27FC236}">
                <a16:creationId xmlns:a16="http://schemas.microsoft.com/office/drawing/2014/main" id="{B75D329F-0849-4E23-8A8B-1C5D0F032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908050"/>
            <a:ext cx="3168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8" name="Text Box 8">
            <a:extLst>
              <a:ext uri="{FF2B5EF4-FFF2-40B4-BE49-F238E27FC236}">
                <a16:creationId xmlns:a16="http://schemas.microsoft.com/office/drawing/2014/main" id="{7062F7AF-F98E-4895-A1B8-E5B58ADC8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05263"/>
            <a:ext cx="49688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Để kiểm tra trị số định mức của các đại lượng điện của mạng điện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715</Words>
  <Application>Microsoft Office PowerPoint</Application>
  <PresentationFormat>On-screen Show (4:3)</PresentationFormat>
  <Paragraphs>138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Calibri</vt:lpstr>
      <vt:lpstr>Constantia</vt:lpstr>
      <vt:lpstr>Franklin Gothic Book</vt:lpstr>
      <vt:lpstr>Franklin Gothic Medium</vt:lpstr>
      <vt:lpstr>Tahoma</vt:lpstr>
      <vt:lpstr>Times New Roman</vt:lpstr>
      <vt:lpstr>VNI-Times</vt:lpstr>
      <vt:lpstr>Wide Latin</vt:lpstr>
      <vt:lpstr>Wingdings</vt:lpstr>
      <vt:lpstr>Wingdings 2</vt:lpstr>
      <vt:lpstr>Trek</vt:lpstr>
      <vt:lpstr>Paper</vt:lpstr>
      <vt:lpstr>1_Office Theme</vt:lpstr>
      <vt:lpstr>Default Design</vt:lpstr>
      <vt:lpstr>Watermark</vt:lpstr>
      <vt:lpstr>PowerPoint Presentation</vt:lpstr>
      <vt:lpstr> </vt:lpstr>
      <vt:lpstr>BÀI 3. DỤNG CỤ DÙNG TRONG LẮP ĐẶT MẠNG ĐIỆN</vt:lpstr>
      <vt:lpstr>PowerPoint Presentation</vt:lpstr>
      <vt:lpstr>PowerPoint Presentation</vt:lpstr>
      <vt:lpstr>PowerPoint Presentation</vt:lpstr>
      <vt:lpstr>PowerPoint Presentation</vt:lpstr>
      <vt:lpstr>BÀI 3. DỤNG CỤ DÙNG TRONG LẮP ĐẶT MẠNG ĐIỆN</vt:lpstr>
      <vt:lpstr>PowerPoint Presentation</vt:lpstr>
      <vt:lpstr>BÀI 3. DỤNG CỤ DÙNG TRONG LẮP ĐẶT MẠNG ĐIỆN</vt:lpstr>
      <vt:lpstr>BÀI 3. DỤNG CỤ DÙNG TRONG LẮP ĐẶT MẠNG ĐIỆN</vt:lpstr>
      <vt:lpstr>BÀI 3. DỤNG CỤ DÙNG TRONG LẮP ĐẶT MẠNG ĐIỆN</vt:lpstr>
      <vt:lpstr>PowerPoint Presentation</vt:lpstr>
      <vt:lpstr> </vt:lpstr>
      <vt:lpstr> 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Uy Đức Nguyễn</cp:lastModifiedBy>
  <cp:revision>24</cp:revision>
  <dcterms:created xsi:type="dcterms:W3CDTF">2017-08-15T14:37:20Z</dcterms:created>
  <dcterms:modified xsi:type="dcterms:W3CDTF">2021-09-19T06:01:44Z</dcterms:modified>
</cp:coreProperties>
</file>